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2" r:id="rId7"/>
    <p:sldId id="257" r:id="rId8"/>
    <p:sldId id="258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Beamish" userId="facafc40-237c-4e11-8b46-36899aa73720" providerId="ADAL" clId="{D6238EA9-70EB-2D45-B0D5-604C0DE06233}"/>
    <pc:docChg chg="custSel modSld">
      <pc:chgData name="Charlotte Beamish" userId="facafc40-237c-4e11-8b46-36899aa73720" providerId="ADAL" clId="{D6238EA9-70EB-2D45-B0D5-604C0DE06233}" dt="2021-01-29T08:22:50.393" v="237"/>
      <pc:docMkLst>
        <pc:docMk/>
      </pc:docMkLst>
      <pc:sldChg chg="addSp delSp">
        <pc:chgData name="Charlotte Beamish" userId="facafc40-237c-4e11-8b46-36899aa73720" providerId="ADAL" clId="{D6238EA9-70EB-2D45-B0D5-604C0DE06233}" dt="2021-01-29T08:18:33.741" v="30"/>
        <pc:sldMkLst>
          <pc:docMk/>
          <pc:sldMk cId="2128022567" sldId="256"/>
        </pc:sldMkLst>
        <pc:grpChg chg="add del">
          <ac:chgData name="Charlotte Beamish" userId="facafc40-237c-4e11-8b46-36899aa73720" providerId="ADAL" clId="{D6238EA9-70EB-2D45-B0D5-604C0DE06233}" dt="2021-01-29T08:17:52.773" v="4"/>
          <ac:grpSpMkLst>
            <pc:docMk/>
            <pc:sldMk cId="2128022567" sldId="256"/>
            <ac:grpSpMk id="4" creationId="{4D8F860C-E01B-084B-9C58-30A84CDAD79E}"/>
          </ac:grpSpMkLst>
        </pc:grpChg>
        <pc:grpChg chg="add del">
          <ac:chgData name="Charlotte Beamish" userId="facafc40-237c-4e11-8b46-36899aa73720" providerId="ADAL" clId="{D6238EA9-70EB-2D45-B0D5-604C0DE06233}" dt="2021-01-29T08:17:59.017" v="8"/>
          <ac:grpSpMkLst>
            <pc:docMk/>
            <pc:sldMk cId="2128022567" sldId="256"/>
            <ac:grpSpMk id="6" creationId="{2EF4BB6F-DC16-964B-BAA7-63D9D96254C5}"/>
          </ac:grpSpMkLst>
        </pc:grpChg>
        <pc:grpChg chg="add">
          <ac:chgData name="Charlotte Beamish" userId="facafc40-237c-4e11-8b46-36899aa73720" providerId="ADAL" clId="{D6238EA9-70EB-2D45-B0D5-604C0DE06233}" dt="2021-01-29T08:17:59.017" v="8"/>
          <ac:grpSpMkLst>
            <pc:docMk/>
            <pc:sldMk cId="2128022567" sldId="256"/>
            <ac:grpSpMk id="10" creationId="{78381CA5-B21F-0E4C-95F8-B6F2D9581871}"/>
          </ac:grpSpMkLst>
        </pc:grpChg>
        <pc:grpChg chg="add del">
          <ac:chgData name="Charlotte Beamish" userId="facafc40-237c-4e11-8b46-36899aa73720" providerId="ADAL" clId="{D6238EA9-70EB-2D45-B0D5-604C0DE06233}" dt="2021-01-29T08:18:12.435" v="16"/>
          <ac:grpSpMkLst>
            <pc:docMk/>
            <pc:sldMk cId="2128022567" sldId="256"/>
            <ac:grpSpMk id="16" creationId="{D714F065-7D31-934A-A5EC-61E82314CF9E}"/>
          </ac:grpSpMkLst>
        </pc:grpChg>
        <pc:grpChg chg="add">
          <ac:chgData name="Charlotte Beamish" userId="facafc40-237c-4e11-8b46-36899aa73720" providerId="ADAL" clId="{D6238EA9-70EB-2D45-B0D5-604C0DE06233}" dt="2021-01-29T08:18:09.776" v="14"/>
          <ac:grpSpMkLst>
            <pc:docMk/>
            <pc:sldMk cId="2128022567" sldId="256"/>
            <ac:grpSpMk id="17" creationId="{D90F0D62-D869-B946-A34F-096662C09FF2}"/>
          </ac:grpSpMkLst>
        </pc:grpChg>
        <pc:grpChg chg="add">
          <ac:chgData name="Charlotte Beamish" userId="facafc40-237c-4e11-8b46-36899aa73720" providerId="ADAL" clId="{D6238EA9-70EB-2D45-B0D5-604C0DE06233}" dt="2021-01-29T08:18:12.435" v="16"/>
          <ac:grpSpMkLst>
            <pc:docMk/>
            <pc:sldMk cId="2128022567" sldId="256"/>
            <ac:grpSpMk id="19" creationId="{65B5061F-F7EE-634A-971A-80C6BD31FB88}"/>
          </ac:grpSpMkLst>
        </pc:grpChg>
        <pc:grpChg chg="add">
          <ac:chgData name="Charlotte Beamish" userId="facafc40-237c-4e11-8b46-36899aa73720" providerId="ADAL" clId="{D6238EA9-70EB-2D45-B0D5-604C0DE06233}" dt="2021-01-29T08:18:17.147" v="19"/>
          <ac:grpSpMkLst>
            <pc:docMk/>
            <pc:sldMk cId="2128022567" sldId="256"/>
            <ac:grpSpMk id="22" creationId="{5442D507-5064-7D44-AC92-6ED37EFBC4F9}"/>
          </ac:grpSpMkLst>
        </pc:grpChg>
        <pc:grpChg chg="add">
          <ac:chgData name="Charlotte Beamish" userId="facafc40-237c-4e11-8b46-36899aa73720" providerId="ADAL" clId="{D6238EA9-70EB-2D45-B0D5-604C0DE06233}" dt="2021-01-29T08:18:20.718" v="22"/>
          <ac:grpSpMkLst>
            <pc:docMk/>
            <pc:sldMk cId="2128022567" sldId="256"/>
            <ac:grpSpMk id="25" creationId="{83CF4D68-93C1-7141-8FF6-01905CECC2AE}"/>
          </ac:grpSpMkLst>
        </pc:grpChg>
        <pc:grpChg chg="add">
          <ac:chgData name="Charlotte Beamish" userId="facafc40-237c-4e11-8b46-36899aa73720" providerId="ADAL" clId="{D6238EA9-70EB-2D45-B0D5-604C0DE06233}" dt="2021-01-29T08:18:27.884" v="26"/>
          <ac:grpSpMkLst>
            <pc:docMk/>
            <pc:sldMk cId="2128022567" sldId="256"/>
            <ac:grpSpMk id="29" creationId="{EF21802A-39F2-B548-BA16-62BD6885AFAE}"/>
          </ac:grpSpMkLst>
        </pc:grpChg>
        <pc:grpChg chg="add">
          <ac:chgData name="Charlotte Beamish" userId="facafc40-237c-4e11-8b46-36899aa73720" providerId="ADAL" clId="{D6238EA9-70EB-2D45-B0D5-604C0DE06233}" dt="2021-01-29T08:18:33.741" v="30"/>
          <ac:grpSpMkLst>
            <pc:docMk/>
            <pc:sldMk cId="2128022567" sldId="256"/>
            <ac:grpSpMk id="33" creationId="{5B85F88C-5D9D-5745-B831-857295F142A5}"/>
          </ac:grpSpMkLst>
        </pc:grpChg>
        <pc:inkChg chg="add topLvl">
          <ac:chgData name="Charlotte Beamish" userId="facafc40-237c-4e11-8b46-36899aa73720" providerId="ADAL" clId="{D6238EA9-70EB-2D45-B0D5-604C0DE06233}" dt="2021-01-29T08:17:59.017" v="8"/>
          <ac:inkMkLst>
            <pc:docMk/>
            <pc:sldMk cId="2128022567" sldId="256"/>
            <ac:inkMk id="2" creationId="{752F4140-35DA-124A-9213-646FD9AABDA7}"/>
          </ac:inkMkLst>
        </pc:inkChg>
        <pc:inkChg chg="add topLvl">
          <ac:chgData name="Charlotte Beamish" userId="facafc40-237c-4e11-8b46-36899aa73720" providerId="ADAL" clId="{D6238EA9-70EB-2D45-B0D5-604C0DE06233}" dt="2021-01-29T08:17:59.017" v="8"/>
          <ac:inkMkLst>
            <pc:docMk/>
            <pc:sldMk cId="2128022567" sldId="256"/>
            <ac:inkMk id="3" creationId="{DF4FE440-4683-9A4A-81EF-1A56EFBD206C}"/>
          </ac:inkMkLst>
        </pc:inkChg>
        <pc:inkChg chg="add topLvl">
          <ac:chgData name="Charlotte Beamish" userId="facafc40-237c-4e11-8b46-36899aa73720" providerId="ADAL" clId="{D6238EA9-70EB-2D45-B0D5-604C0DE06233}" dt="2021-01-29T08:17:59.017" v="8"/>
          <ac:inkMkLst>
            <pc:docMk/>
            <pc:sldMk cId="2128022567" sldId="256"/>
            <ac:inkMk id="5" creationId="{66B956A3-FBD2-394B-BE8E-3F57B8C40824}"/>
          </ac:inkMkLst>
        </pc:inkChg>
        <pc:inkChg chg="add">
          <ac:chgData name="Charlotte Beamish" userId="facafc40-237c-4e11-8b46-36899aa73720" providerId="ADAL" clId="{D6238EA9-70EB-2D45-B0D5-604C0DE06233}" dt="2021-01-29T08:17:54.827" v="5"/>
          <ac:inkMkLst>
            <pc:docMk/>
            <pc:sldMk cId="2128022567" sldId="256"/>
            <ac:inkMk id="7" creationId="{2F81E6FA-45D7-1949-A212-093147E34A99}"/>
          </ac:inkMkLst>
        </pc:inkChg>
        <pc:inkChg chg="add">
          <ac:chgData name="Charlotte Beamish" userId="facafc40-237c-4e11-8b46-36899aa73720" providerId="ADAL" clId="{D6238EA9-70EB-2D45-B0D5-604C0DE06233}" dt="2021-01-29T08:17:55.652" v="6"/>
          <ac:inkMkLst>
            <pc:docMk/>
            <pc:sldMk cId="2128022567" sldId="256"/>
            <ac:inkMk id="8" creationId="{31A542A8-9F8D-354B-A2E3-88DAEBF7EB3B}"/>
          </ac:inkMkLst>
        </pc:inkChg>
        <pc:inkChg chg="add">
          <ac:chgData name="Charlotte Beamish" userId="facafc40-237c-4e11-8b46-36899aa73720" providerId="ADAL" clId="{D6238EA9-70EB-2D45-B0D5-604C0DE06233}" dt="2021-01-29T08:17:58.040" v="7"/>
          <ac:inkMkLst>
            <pc:docMk/>
            <pc:sldMk cId="2128022567" sldId="256"/>
            <ac:inkMk id="9" creationId="{4F0AC46B-FF10-624C-9A4B-874745E89952}"/>
          </ac:inkMkLst>
        </pc:inkChg>
        <pc:inkChg chg="add">
          <ac:chgData name="Charlotte Beamish" userId="facafc40-237c-4e11-8b46-36899aa73720" providerId="ADAL" clId="{D6238EA9-70EB-2D45-B0D5-604C0DE06233}" dt="2021-01-29T08:18:00.395" v="9"/>
          <ac:inkMkLst>
            <pc:docMk/>
            <pc:sldMk cId="2128022567" sldId="256"/>
            <ac:inkMk id="11" creationId="{8082B3B9-28B3-5A4F-9C29-46E73A4A9D30}"/>
          </ac:inkMkLst>
        </pc:inkChg>
        <pc:inkChg chg="add">
          <ac:chgData name="Charlotte Beamish" userId="facafc40-237c-4e11-8b46-36899aa73720" providerId="ADAL" clId="{D6238EA9-70EB-2D45-B0D5-604C0DE06233}" dt="2021-01-29T08:18:02.668" v="10"/>
          <ac:inkMkLst>
            <pc:docMk/>
            <pc:sldMk cId="2128022567" sldId="256"/>
            <ac:inkMk id="12" creationId="{746B9148-5412-3C46-86B9-627331772309}"/>
          </ac:inkMkLst>
        </pc:inkChg>
        <pc:inkChg chg="add">
          <ac:chgData name="Charlotte Beamish" userId="facafc40-237c-4e11-8b46-36899aa73720" providerId="ADAL" clId="{D6238EA9-70EB-2D45-B0D5-604C0DE06233}" dt="2021-01-29T08:18:05.705" v="11"/>
          <ac:inkMkLst>
            <pc:docMk/>
            <pc:sldMk cId="2128022567" sldId="256"/>
            <ac:inkMk id="13" creationId="{86B323D4-A4F0-0949-91F5-674DF4AA47E1}"/>
          </ac:inkMkLst>
        </pc:inkChg>
        <pc:inkChg chg="add topLvl">
          <ac:chgData name="Charlotte Beamish" userId="facafc40-237c-4e11-8b46-36899aa73720" providerId="ADAL" clId="{D6238EA9-70EB-2D45-B0D5-604C0DE06233}" dt="2021-01-29T08:18:12.435" v="16"/>
          <ac:inkMkLst>
            <pc:docMk/>
            <pc:sldMk cId="2128022567" sldId="256"/>
            <ac:inkMk id="14" creationId="{6B5BFE2F-3DAC-964D-8B6E-95B0D9BF02E4}"/>
          </ac:inkMkLst>
        </pc:inkChg>
        <pc:inkChg chg="add topLvl">
          <ac:chgData name="Charlotte Beamish" userId="facafc40-237c-4e11-8b46-36899aa73720" providerId="ADAL" clId="{D6238EA9-70EB-2D45-B0D5-604C0DE06233}" dt="2021-01-29T08:18:12.435" v="16"/>
          <ac:inkMkLst>
            <pc:docMk/>
            <pc:sldMk cId="2128022567" sldId="256"/>
            <ac:inkMk id="15" creationId="{2D24F7DB-7904-EE4B-9577-4B75BE20776A}"/>
          </ac:inkMkLst>
        </pc:inkChg>
        <pc:inkChg chg="add">
          <ac:chgData name="Charlotte Beamish" userId="facafc40-237c-4e11-8b46-36899aa73720" providerId="ADAL" clId="{D6238EA9-70EB-2D45-B0D5-604C0DE06233}" dt="2021-01-29T08:18:11.902" v="15"/>
          <ac:inkMkLst>
            <pc:docMk/>
            <pc:sldMk cId="2128022567" sldId="256"/>
            <ac:inkMk id="18" creationId="{74BE1E0A-0D4E-4244-BAD3-E603F7DFC010}"/>
          </ac:inkMkLst>
        </pc:inkChg>
        <pc:inkChg chg="add">
          <ac:chgData name="Charlotte Beamish" userId="facafc40-237c-4e11-8b46-36899aa73720" providerId="ADAL" clId="{D6238EA9-70EB-2D45-B0D5-604C0DE06233}" dt="2021-01-29T08:18:14.627" v="17"/>
          <ac:inkMkLst>
            <pc:docMk/>
            <pc:sldMk cId="2128022567" sldId="256"/>
            <ac:inkMk id="20" creationId="{C76BC835-6E92-6140-9AA5-DEDCE7FE09F9}"/>
          </ac:inkMkLst>
        </pc:inkChg>
        <pc:inkChg chg="add">
          <ac:chgData name="Charlotte Beamish" userId="facafc40-237c-4e11-8b46-36899aa73720" providerId="ADAL" clId="{D6238EA9-70EB-2D45-B0D5-604C0DE06233}" dt="2021-01-29T08:18:16.625" v="18"/>
          <ac:inkMkLst>
            <pc:docMk/>
            <pc:sldMk cId="2128022567" sldId="256"/>
            <ac:inkMk id="21" creationId="{8235B08C-DAD6-3E49-870E-2DBD82C277EB}"/>
          </ac:inkMkLst>
        </pc:inkChg>
        <pc:inkChg chg="add">
          <ac:chgData name="Charlotte Beamish" userId="facafc40-237c-4e11-8b46-36899aa73720" providerId="ADAL" clId="{D6238EA9-70EB-2D45-B0D5-604C0DE06233}" dt="2021-01-29T08:18:18.555" v="20"/>
          <ac:inkMkLst>
            <pc:docMk/>
            <pc:sldMk cId="2128022567" sldId="256"/>
            <ac:inkMk id="23" creationId="{A8C7B1FC-CE09-324C-821B-BA64534FED80}"/>
          </ac:inkMkLst>
        </pc:inkChg>
        <pc:inkChg chg="add">
          <ac:chgData name="Charlotte Beamish" userId="facafc40-237c-4e11-8b46-36899aa73720" providerId="ADAL" clId="{D6238EA9-70EB-2D45-B0D5-604C0DE06233}" dt="2021-01-29T08:18:20.212" v="21"/>
          <ac:inkMkLst>
            <pc:docMk/>
            <pc:sldMk cId="2128022567" sldId="256"/>
            <ac:inkMk id="24" creationId="{B935261D-9269-7A4E-82FB-06F0F2BAB971}"/>
          </ac:inkMkLst>
        </pc:inkChg>
        <pc:inkChg chg="add">
          <ac:chgData name="Charlotte Beamish" userId="facafc40-237c-4e11-8b46-36899aa73720" providerId="ADAL" clId="{D6238EA9-70EB-2D45-B0D5-604C0DE06233}" dt="2021-01-29T08:18:22.144" v="23"/>
          <ac:inkMkLst>
            <pc:docMk/>
            <pc:sldMk cId="2128022567" sldId="256"/>
            <ac:inkMk id="26" creationId="{5B67BDF3-E9CC-3B4A-A46C-49F59D135705}"/>
          </ac:inkMkLst>
        </pc:inkChg>
        <pc:inkChg chg="add">
          <ac:chgData name="Charlotte Beamish" userId="facafc40-237c-4e11-8b46-36899aa73720" providerId="ADAL" clId="{D6238EA9-70EB-2D45-B0D5-604C0DE06233}" dt="2021-01-29T08:18:23.865" v="24"/>
          <ac:inkMkLst>
            <pc:docMk/>
            <pc:sldMk cId="2128022567" sldId="256"/>
            <ac:inkMk id="27" creationId="{1F2D962B-E506-8948-820E-44ADBE9DA497}"/>
          </ac:inkMkLst>
        </pc:inkChg>
        <pc:inkChg chg="add">
          <ac:chgData name="Charlotte Beamish" userId="facafc40-237c-4e11-8b46-36899aa73720" providerId="ADAL" clId="{D6238EA9-70EB-2D45-B0D5-604C0DE06233}" dt="2021-01-29T08:18:26.979" v="25"/>
          <ac:inkMkLst>
            <pc:docMk/>
            <pc:sldMk cId="2128022567" sldId="256"/>
            <ac:inkMk id="28" creationId="{4B07A606-AC00-D24A-BF63-8426DCBFE3E4}"/>
          </ac:inkMkLst>
        </pc:inkChg>
        <pc:inkChg chg="add">
          <ac:chgData name="Charlotte Beamish" userId="facafc40-237c-4e11-8b46-36899aa73720" providerId="ADAL" clId="{D6238EA9-70EB-2D45-B0D5-604C0DE06233}" dt="2021-01-29T08:18:28.511" v="27"/>
          <ac:inkMkLst>
            <pc:docMk/>
            <pc:sldMk cId="2128022567" sldId="256"/>
            <ac:inkMk id="30" creationId="{4B566905-E492-AA44-8FFE-C40A36847A3D}"/>
          </ac:inkMkLst>
        </pc:inkChg>
        <pc:inkChg chg="add">
          <ac:chgData name="Charlotte Beamish" userId="facafc40-237c-4e11-8b46-36899aa73720" providerId="ADAL" clId="{D6238EA9-70EB-2D45-B0D5-604C0DE06233}" dt="2021-01-29T08:18:29.930" v="28"/>
          <ac:inkMkLst>
            <pc:docMk/>
            <pc:sldMk cId="2128022567" sldId="256"/>
            <ac:inkMk id="31" creationId="{7E53155F-B40F-E54D-B7B1-B017F9F1977C}"/>
          </ac:inkMkLst>
        </pc:inkChg>
        <pc:inkChg chg="add">
          <ac:chgData name="Charlotte Beamish" userId="facafc40-237c-4e11-8b46-36899aa73720" providerId="ADAL" clId="{D6238EA9-70EB-2D45-B0D5-604C0DE06233}" dt="2021-01-29T08:18:32.734" v="29"/>
          <ac:inkMkLst>
            <pc:docMk/>
            <pc:sldMk cId="2128022567" sldId="256"/>
            <ac:inkMk id="32" creationId="{D0788F46-79A9-484B-9374-FCFDD5CFF7B8}"/>
          </ac:inkMkLst>
        </pc:inkChg>
      </pc:sldChg>
      <pc:sldChg chg="addSp delSp">
        <pc:chgData name="Charlotte Beamish" userId="facafc40-237c-4e11-8b46-36899aa73720" providerId="ADAL" clId="{D6238EA9-70EB-2D45-B0D5-604C0DE06233}" dt="2021-01-29T08:20:41.265" v="134"/>
        <pc:sldMkLst>
          <pc:docMk/>
          <pc:sldMk cId="3323660571" sldId="257"/>
        </pc:sldMkLst>
        <pc:grpChg chg="add del">
          <ac:chgData name="Charlotte Beamish" userId="facafc40-237c-4e11-8b46-36899aa73720" providerId="ADAL" clId="{D6238EA9-70EB-2D45-B0D5-604C0DE06233}" dt="2021-01-29T08:20:14.582" v="112"/>
          <ac:grpSpMkLst>
            <pc:docMk/>
            <pc:sldMk cId="3323660571" sldId="257"/>
            <ac:grpSpMk id="4" creationId="{C59A577F-E344-0543-8229-80F15D638641}"/>
          </ac:grpSpMkLst>
        </pc:grpChg>
        <pc:grpChg chg="add del">
          <ac:chgData name="Charlotte Beamish" userId="facafc40-237c-4e11-8b46-36899aa73720" providerId="ADAL" clId="{D6238EA9-70EB-2D45-B0D5-604C0DE06233}" dt="2021-01-29T08:20:18.300" v="115"/>
          <ac:grpSpMkLst>
            <pc:docMk/>
            <pc:sldMk cId="3323660571" sldId="257"/>
            <ac:grpSpMk id="9" creationId="{7F286A82-F179-6C4E-BB46-710AB18A5C10}"/>
          </ac:grpSpMkLst>
        </pc:grpChg>
        <pc:grpChg chg="add">
          <ac:chgData name="Charlotte Beamish" userId="facafc40-237c-4e11-8b46-36899aa73720" providerId="ADAL" clId="{D6238EA9-70EB-2D45-B0D5-604C0DE06233}" dt="2021-01-29T08:20:14.582" v="112"/>
          <ac:grpSpMkLst>
            <pc:docMk/>
            <pc:sldMk cId="3323660571" sldId="257"/>
            <ac:grpSpMk id="10" creationId="{2C562C2C-A3B5-3946-8193-5B64053DB466}"/>
          </ac:grpSpMkLst>
        </pc:grpChg>
        <pc:grpChg chg="add">
          <ac:chgData name="Charlotte Beamish" userId="facafc40-237c-4e11-8b46-36899aa73720" providerId="ADAL" clId="{D6238EA9-70EB-2D45-B0D5-604C0DE06233}" dt="2021-01-29T08:20:18.300" v="115"/>
          <ac:grpSpMkLst>
            <pc:docMk/>
            <pc:sldMk cId="3323660571" sldId="257"/>
            <ac:grpSpMk id="13" creationId="{9D6983CD-F336-784A-B6EC-5ACB9D23AA67}"/>
          </ac:grpSpMkLst>
        </pc:grpChg>
        <pc:grpChg chg="add del">
          <ac:chgData name="Charlotte Beamish" userId="facafc40-237c-4e11-8b46-36899aa73720" providerId="ADAL" clId="{D6238EA9-70EB-2D45-B0D5-604C0DE06233}" dt="2021-01-29T08:20:23.937" v="120"/>
          <ac:grpSpMkLst>
            <pc:docMk/>
            <pc:sldMk cId="3323660571" sldId="257"/>
            <ac:grpSpMk id="16" creationId="{09A8092A-69C9-8946-B65B-272D07140187}"/>
          </ac:grpSpMkLst>
        </pc:grpChg>
        <pc:grpChg chg="add">
          <ac:chgData name="Charlotte Beamish" userId="facafc40-237c-4e11-8b46-36899aa73720" providerId="ADAL" clId="{D6238EA9-70EB-2D45-B0D5-604C0DE06233}" dt="2021-01-29T08:20:23.937" v="120"/>
          <ac:grpSpMkLst>
            <pc:docMk/>
            <pc:sldMk cId="3323660571" sldId="257"/>
            <ac:grpSpMk id="18" creationId="{CC06ADE3-518E-E949-950A-98924A60B2CA}"/>
          </ac:grpSpMkLst>
        </pc:grpChg>
        <pc:grpChg chg="add">
          <ac:chgData name="Charlotte Beamish" userId="facafc40-237c-4e11-8b46-36899aa73720" providerId="ADAL" clId="{D6238EA9-70EB-2D45-B0D5-604C0DE06233}" dt="2021-01-29T08:20:31.804" v="124"/>
          <ac:grpSpMkLst>
            <pc:docMk/>
            <pc:sldMk cId="3323660571" sldId="257"/>
            <ac:grpSpMk id="21" creationId="{F22E8F65-5B2F-EE4F-9C27-86FD4C78CC93}"/>
          </ac:grpSpMkLst>
        </pc:grpChg>
        <pc:grpChg chg="add del">
          <ac:chgData name="Charlotte Beamish" userId="facafc40-237c-4e11-8b46-36899aa73720" providerId="ADAL" clId="{D6238EA9-70EB-2D45-B0D5-604C0DE06233}" dt="2021-01-29T08:20:36.661" v="129"/>
          <ac:grpSpMkLst>
            <pc:docMk/>
            <pc:sldMk cId="3323660571" sldId="257"/>
            <ac:grpSpMk id="24" creationId="{D6258E4C-22CC-7141-A25C-0227AD2DF0D8}"/>
          </ac:grpSpMkLst>
        </pc:grpChg>
        <pc:grpChg chg="add">
          <ac:chgData name="Charlotte Beamish" userId="facafc40-237c-4e11-8b46-36899aa73720" providerId="ADAL" clId="{D6238EA9-70EB-2D45-B0D5-604C0DE06233}" dt="2021-01-29T08:20:36.661" v="129"/>
          <ac:grpSpMkLst>
            <pc:docMk/>
            <pc:sldMk cId="3323660571" sldId="257"/>
            <ac:grpSpMk id="26" creationId="{F04AEB99-5246-9E44-879B-014E0E64DB0C}"/>
          </ac:grpSpMkLst>
        </pc:grpChg>
        <pc:grpChg chg="add del">
          <ac:chgData name="Charlotte Beamish" userId="facafc40-237c-4e11-8b46-36899aa73720" providerId="ADAL" clId="{D6238EA9-70EB-2D45-B0D5-604C0DE06233}" dt="2021-01-29T08:20:41.265" v="134"/>
          <ac:grpSpMkLst>
            <pc:docMk/>
            <pc:sldMk cId="3323660571" sldId="257"/>
            <ac:grpSpMk id="29" creationId="{99E2B8E1-1082-8343-B4CC-A83B8F5C6B11}"/>
          </ac:grpSpMkLst>
        </pc:grpChg>
        <pc:grpChg chg="add">
          <ac:chgData name="Charlotte Beamish" userId="facafc40-237c-4e11-8b46-36899aa73720" providerId="ADAL" clId="{D6238EA9-70EB-2D45-B0D5-604C0DE06233}" dt="2021-01-29T08:20:41.265" v="134"/>
          <ac:grpSpMkLst>
            <pc:docMk/>
            <pc:sldMk cId="3323660571" sldId="257"/>
            <ac:grpSpMk id="31" creationId="{6C482810-5903-974C-A622-6C679BB84B92}"/>
          </ac:grpSpMkLst>
        </pc:grpChg>
        <pc:inkChg chg="add topLvl">
          <ac:chgData name="Charlotte Beamish" userId="facafc40-237c-4e11-8b46-36899aa73720" providerId="ADAL" clId="{D6238EA9-70EB-2D45-B0D5-604C0DE06233}" dt="2021-01-29T08:20:14.582" v="112"/>
          <ac:inkMkLst>
            <pc:docMk/>
            <pc:sldMk cId="3323660571" sldId="257"/>
            <ac:inkMk id="2" creationId="{477203B8-D476-5D41-A530-8FBA45BDF0A1}"/>
          </ac:inkMkLst>
        </pc:inkChg>
        <pc:inkChg chg="add topLvl">
          <ac:chgData name="Charlotte Beamish" userId="facafc40-237c-4e11-8b46-36899aa73720" providerId="ADAL" clId="{D6238EA9-70EB-2D45-B0D5-604C0DE06233}" dt="2021-01-29T08:20:14.582" v="112"/>
          <ac:inkMkLst>
            <pc:docMk/>
            <pc:sldMk cId="3323660571" sldId="257"/>
            <ac:inkMk id="3" creationId="{FADD267C-5E23-B142-9F76-AA0E21919521}"/>
          </ac:inkMkLst>
        </pc:inkChg>
        <pc:inkChg chg="add">
          <ac:chgData name="Charlotte Beamish" userId="facafc40-237c-4e11-8b46-36899aa73720" providerId="ADAL" clId="{D6238EA9-70EB-2D45-B0D5-604C0DE06233}" dt="2021-01-29T08:20:08.326" v="108"/>
          <ac:inkMkLst>
            <pc:docMk/>
            <pc:sldMk cId="3323660571" sldId="257"/>
            <ac:inkMk id="5" creationId="{65987FA3-41A0-C44B-BF1A-89750718CD4D}"/>
          </ac:inkMkLst>
        </pc:inkChg>
        <pc:inkChg chg="add">
          <ac:chgData name="Charlotte Beamish" userId="facafc40-237c-4e11-8b46-36899aa73720" providerId="ADAL" clId="{D6238EA9-70EB-2D45-B0D5-604C0DE06233}" dt="2021-01-29T08:20:09.991" v="109"/>
          <ac:inkMkLst>
            <pc:docMk/>
            <pc:sldMk cId="3323660571" sldId="257"/>
            <ac:inkMk id="6" creationId="{6737B01D-F764-C34A-BCCC-22BAA285E309}"/>
          </ac:inkMkLst>
        </pc:inkChg>
        <pc:inkChg chg="add topLvl">
          <ac:chgData name="Charlotte Beamish" userId="facafc40-237c-4e11-8b46-36899aa73720" providerId="ADAL" clId="{D6238EA9-70EB-2D45-B0D5-604C0DE06233}" dt="2021-01-29T08:20:18.300" v="115"/>
          <ac:inkMkLst>
            <pc:docMk/>
            <pc:sldMk cId="3323660571" sldId="257"/>
            <ac:inkMk id="7" creationId="{880272D1-D6F3-4A42-9183-30C744B8929A}"/>
          </ac:inkMkLst>
        </pc:inkChg>
        <pc:inkChg chg="add topLvl">
          <ac:chgData name="Charlotte Beamish" userId="facafc40-237c-4e11-8b46-36899aa73720" providerId="ADAL" clId="{D6238EA9-70EB-2D45-B0D5-604C0DE06233}" dt="2021-01-29T08:20:18.300" v="115"/>
          <ac:inkMkLst>
            <pc:docMk/>
            <pc:sldMk cId="3323660571" sldId="257"/>
            <ac:inkMk id="8" creationId="{5138D322-2499-E748-B85F-B95D6AEF9286}"/>
          </ac:inkMkLst>
        </pc:inkChg>
        <pc:inkChg chg="add">
          <ac:chgData name="Charlotte Beamish" userId="facafc40-237c-4e11-8b46-36899aa73720" providerId="ADAL" clId="{D6238EA9-70EB-2D45-B0D5-604C0DE06233}" dt="2021-01-29T08:20:16.213" v="113"/>
          <ac:inkMkLst>
            <pc:docMk/>
            <pc:sldMk cId="3323660571" sldId="257"/>
            <ac:inkMk id="11" creationId="{56B3CD24-CF26-C843-A863-F4C3B97B3EDE}"/>
          </ac:inkMkLst>
        </pc:inkChg>
        <pc:inkChg chg="add">
          <ac:chgData name="Charlotte Beamish" userId="facafc40-237c-4e11-8b46-36899aa73720" providerId="ADAL" clId="{D6238EA9-70EB-2D45-B0D5-604C0DE06233}" dt="2021-01-29T08:20:17.546" v="114"/>
          <ac:inkMkLst>
            <pc:docMk/>
            <pc:sldMk cId="3323660571" sldId="257"/>
            <ac:inkMk id="12" creationId="{0BAD81B5-7C7A-BB4E-9FAD-9FF001E4AA7F}"/>
          </ac:inkMkLst>
        </pc:inkChg>
        <pc:inkChg chg="add topLvl">
          <ac:chgData name="Charlotte Beamish" userId="facafc40-237c-4e11-8b46-36899aa73720" providerId="ADAL" clId="{D6238EA9-70EB-2D45-B0D5-604C0DE06233}" dt="2021-01-29T08:20:23.937" v="120"/>
          <ac:inkMkLst>
            <pc:docMk/>
            <pc:sldMk cId="3323660571" sldId="257"/>
            <ac:inkMk id="14" creationId="{9D151C86-2A11-2441-B984-59EFD645F4F4}"/>
          </ac:inkMkLst>
        </pc:inkChg>
        <pc:inkChg chg="add topLvl">
          <ac:chgData name="Charlotte Beamish" userId="facafc40-237c-4e11-8b46-36899aa73720" providerId="ADAL" clId="{D6238EA9-70EB-2D45-B0D5-604C0DE06233}" dt="2021-01-29T08:20:23.937" v="120"/>
          <ac:inkMkLst>
            <pc:docMk/>
            <pc:sldMk cId="3323660571" sldId="257"/>
            <ac:inkMk id="15" creationId="{5010D0E8-ACA6-734A-9E84-32D81C646D45}"/>
          </ac:inkMkLst>
        </pc:inkChg>
        <pc:inkChg chg="add del">
          <ac:chgData name="Charlotte Beamish" userId="facafc40-237c-4e11-8b46-36899aa73720" providerId="ADAL" clId="{D6238EA9-70EB-2D45-B0D5-604C0DE06233}" dt="2021-01-29T08:20:26.173" v="121"/>
          <ac:inkMkLst>
            <pc:docMk/>
            <pc:sldMk cId="3323660571" sldId="257"/>
            <ac:inkMk id="17" creationId="{E134C838-C498-6845-8BD1-F7953F73D4F7}"/>
          </ac:inkMkLst>
        </pc:inkChg>
        <pc:inkChg chg="add">
          <ac:chgData name="Charlotte Beamish" userId="facafc40-237c-4e11-8b46-36899aa73720" providerId="ADAL" clId="{D6238EA9-70EB-2D45-B0D5-604C0DE06233}" dt="2021-01-29T08:20:29.468" v="122"/>
          <ac:inkMkLst>
            <pc:docMk/>
            <pc:sldMk cId="3323660571" sldId="257"/>
            <ac:inkMk id="19" creationId="{04A1774E-4D75-A84F-AB02-DA60BB636282}"/>
          </ac:inkMkLst>
        </pc:inkChg>
        <pc:inkChg chg="add">
          <ac:chgData name="Charlotte Beamish" userId="facafc40-237c-4e11-8b46-36899aa73720" providerId="ADAL" clId="{D6238EA9-70EB-2D45-B0D5-604C0DE06233}" dt="2021-01-29T08:20:31.291" v="123"/>
          <ac:inkMkLst>
            <pc:docMk/>
            <pc:sldMk cId="3323660571" sldId="257"/>
            <ac:inkMk id="20" creationId="{E07F65C3-5242-A547-8338-929AE132F232}"/>
          </ac:inkMkLst>
        </pc:inkChg>
        <pc:inkChg chg="add topLvl">
          <ac:chgData name="Charlotte Beamish" userId="facafc40-237c-4e11-8b46-36899aa73720" providerId="ADAL" clId="{D6238EA9-70EB-2D45-B0D5-604C0DE06233}" dt="2021-01-29T08:20:36.661" v="129"/>
          <ac:inkMkLst>
            <pc:docMk/>
            <pc:sldMk cId="3323660571" sldId="257"/>
            <ac:inkMk id="22" creationId="{09E40B2A-2806-B44C-B282-847EFE61BBCD}"/>
          </ac:inkMkLst>
        </pc:inkChg>
        <pc:inkChg chg="add topLvl">
          <ac:chgData name="Charlotte Beamish" userId="facafc40-237c-4e11-8b46-36899aa73720" providerId="ADAL" clId="{D6238EA9-70EB-2D45-B0D5-604C0DE06233}" dt="2021-01-29T08:20:36.661" v="129"/>
          <ac:inkMkLst>
            <pc:docMk/>
            <pc:sldMk cId="3323660571" sldId="257"/>
            <ac:inkMk id="23" creationId="{43C9B372-1BD2-5443-98EB-23F9E523A0EF}"/>
          </ac:inkMkLst>
        </pc:inkChg>
        <pc:inkChg chg="add">
          <ac:chgData name="Charlotte Beamish" userId="facafc40-237c-4e11-8b46-36899aa73720" providerId="ADAL" clId="{D6238EA9-70EB-2D45-B0D5-604C0DE06233}" dt="2021-01-29T08:20:36.142" v="128"/>
          <ac:inkMkLst>
            <pc:docMk/>
            <pc:sldMk cId="3323660571" sldId="257"/>
            <ac:inkMk id="25" creationId="{46CA8FD3-CB6D-3E44-ACFF-A50C8C903DEE}"/>
          </ac:inkMkLst>
        </pc:inkChg>
        <pc:inkChg chg="add topLvl">
          <ac:chgData name="Charlotte Beamish" userId="facafc40-237c-4e11-8b46-36899aa73720" providerId="ADAL" clId="{D6238EA9-70EB-2D45-B0D5-604C0DE06233}" dt="2021-01-29T08:20:41.265" v="134"/>
          <ac:inkMkLst>
            <pc:docMk/>
            <pc:sldMk cId="3323660571" sldId="257"/>
            <ac:inkMk id="27" creationId="{B5D6C2AF-CE1C-724F-8B66-A52BAD780CD5}"/>
          </ac:inkMkLst>
        </pc:inkChg>
        <pc:inkChg chg="add topLvl">
          <ac:chgData name="Charlotte Beamish" userId="facafc40-237c-4e11-8b46-36899aa73720" providerId="ADAL" clId="{D6238EA9-70EB-2D45-B0D5-604C0DE06233}" dt="2021-01-29T08:20:41.265" v="134"/>
          <ac:inkMkLst>
            <pc:docMk/>
            <pc:sldMk cId="3323660571" sldId="257"/>
            <ac:inkMk id="28" creationId="{289C8F47-DFC0-9E47-ABA6-2A58F69BDD8D}"/>
          </ac:inkMkLst>
        </pc:inkChg>
        <pc:inkChg chg="add">
          <ac:chgData name="Charlotte Beamish" userId="facafc40-237c-4e11-8b46-36899aa73720" providerId="ADAL" clId="{D6238EA9-70EB-2D45-B0D5-604C0DE06233}" dt="2021-01-29T08:20:40.732" v="133"/>
          <ac:inkMkLst>
            <pc:docMk/>
            <pc:sldMk cId="3323660571" sldId="257"/>
            <ac:inkMk id="30" creationId="{F7D953A4-9FB7-FA43-B54E-D4D57450531B}"/>
          </ac:inkMkLst>
        </pc:inkChg>
      </pc:sldChg>
      <pc:sldChg chg="addSp delSp">
        <pc:chgData name="Charlotte Beamish" userId="facafc40-237c-4e11-8b46-36899aa73720" providerId="ADAL" clId="{D6238EA9-70EB-2D45-B0D5-604C0DE06233}" dt="2021-01-29T08:21:19.182" v="163"/>
        <pc:sldMkLst>
          <pc:docMk/>
          <pc:sldMk cId="3498185969" sldId="258"/>
        </pc:sldMkLst>
        <pc:grpChg chg="add del">
          <ac:chgData name="Charlotte Beamish" userId="facafc40-237c-4e11-8b46-36899aa73720" providerId="ADAL" clId="{D6238EA9-70EB-2D45-B0D5-604C0DE06233}" dt="2021-01-29T08:21:01.272" v="148"/>
          <ac:grpSpMkLst>
            <pc:docMk/>
            <pc:sldMk cId="3498185969" sldId="258"/>
            <ac:grpSpMk id="5" creationId="{3EB907B6-50DA-2742-8147-96C3E94CB463}"/>
          </ac:grpSpMkLst>
        </pc:grpChg>
        <pc:grpChg chg="add">
          <ac:chgData name="Charlotte Beamish" userId="facafc40-237c-4e11-8b46-36899aa73720" providerId="ADAL" clId="{D6238EA9-70EB-2D45-B0D5-604C0DE06233}" dt="2021-01-29T08:21:01.272" v="148"/>
          <ac:grpSpMkLst>
            <pc:docMk/>
            <pc:sldMk cId="3498185969" sldId="258"/>
            <ac:grpSpMk id="15" creationId="{2B6826EC-865F-7D41-96B4-06861F8BAEB6}"/>
          </ac:grpSpMkLst>
        </pc:grpChg>
        <pc:grpChg chg="add">
          <ac:chgData name="Charlotte Beamish" userId="facafc40-237c-4e11-8b46-36899aa73720" providerId="ADAL" clId="{D6238EA9-70EB-2D45-B0D5-604C0DE06233}" dt="2021-01-29T08:21:07.870" v="151"/>
          <ac:grpSpMkLst>
            <pc:docMk/>
            <pc:sldMk cId="3498185969" sldId="258"/>
            <ac:grpSpMk id="18" creationId="{35A60B88-5245-1B49-8777-82B49FDAF7B2}"/>
          </ac:grpSpMkLst>
        </pc:grpChg>
        <pc:grpChg chg="add">
          <ac:chgData name="Charlotte Beamish" userId="facafc40-237c-4e11-8b46-36899aa73720" providerId="ADAL" clId="{D6238EA9-70EB-2D45-B0D5-604C0DE06233}" dt="2021-01-29T08:21:11.323" v="154"/>
          <ac:grpSpMkLst>
            <pc:docMk/>
            <pc:sldMk cId="3498185969" sldId="258"/>
            <ac:grpSpMk id="21" creationId="{25C4B5DE-F040-E24A-AE43-CFA97D77B415}"/>
          </ac:grpSpMkLst>
        </pc:grpChg>
        <pc:grpChg chg="add">
          <ac:chgData name="Charlotte Beamish" userId="facafc40-237c-4e11-8b46-36899aa73720" providerId="ADAL" clId="{D6238EA9-70EB-2D45-B0D5-604C0DE06233}" dt="2021-01-29T08:21:15.796" v="159"/>
          <ac:grpSpMkLst>
            <pc:docMk/>
            <pc:sldMk cId="3498185969" sldId="258"/>
            <ac:grpSpMk id="26" creationId="{50DA031F-253C-9E4C-BF96-DA6FF0C97E72}"/>
          </ac:grpSpMkLst>
        </pc:grpChg>
        <pc:inkChg chg="add topLvl">
          <ac:chgData name="Charlotte Beamish" userId="facafc40-237c-4e11-8b46-36899aa73720" providerId="ADAL" clId="{D6238EA9-70EB-2D45-B0D5-604C0DE06233}" dt="2021-01-29T08:21:01.272" v="148"/>
          <ac:inkMkLst>
            <pc:docMk/>
            <pc:sldMk cId="3498185969" sldId="258"/>
            <ac:inkMk id="2" creationId="{85F2E407-D680-1344-8FBC-AA27B3C0E2DE}"/>
          </ac:inkMkLst>
        </pc:inkChg>
        <pc:inkChg chg="add topLvl">
          <ac:chgData name="Charlotte Beamish" userId="facafc40-237c-4e11-8b46-36899aa73720" providerId="ADAL" clId="{D6238EA9-70EB-2D45-B0D5-604C0DE06233}" dt="2021-01-29T08:21:01.272" v="148"/>
          <ac:inkMkLst>
            <pc:docMk/>
            <pc:sldMk cId="3498185969" sldId="258"/>
            <ac:inkMk id="3" creationId="{B93AAA03-065E-C243-9699-0429B4F1CE5F}"/>
          </ac:inkMkLst>
        </pc:inkChg>
        <pc:inkChg chg="add topLvl">
          <ac:chgData name="Charlotte Beamish" userId="facafc40-237c-4e11-8b46-36899aa73720" providerId="ADAL" clId="{D6238EA9-70EB-2D45-B0D5-604C0DE06233}" dt="2021-01-29T08:21:01.272" v="148"/>
          <ac:inkMkLst>
            <pc:docMk/>
            <pc:sldMk cId="3498185969" sldId="258"/>
            <ac:inkMk id="4" creationId="{631BB48A-61E0-BA4F-95A1-14630604264D}"/>
          </ac:inkMkLst>
        </pc:inkChg>
        <pc:inkChg chg="add">
          <ac:chgData name="Charlotte Beamish" userId="facafc40-237c-4e11-8b46-36899aa73720" providerId="ADAL" clId="{D6238EA9-70EB-2D45-B0D5-604C0DE06233}" dt="2021-01-29T08:20:49.258" v="139"/>
          <ac:inkMkLst>
            <pc:docMk/>
            <pc:sldMk cId="3498185969" sldId="258"/>
            <ac:inkMk id="6" creationId="{8F256E87-208F-794B-9328-7F9788D67D62}"/>
          </ac:inkMkLst>
        </pc:inkChg>
        <pc:inkChg chg="add">
          <ac:chgData name="Charlotte Beamish" userId="facafc40-237c-4e11-8b46-36899aa73720" providerId="ADAL" clId="{D6238EA9-70EB-2D45-B0D5-604C0DE06233}" dt="2021-01-29T08:20:49.804" v="140"/>
          <ac:inkMkLst>
            <pc:docMk/>
            <pc:sldMk cId="3498185969" sldId="258"/>
            <ac:inkMk id="7" creationId="{081A5934-594B-FD44-8EF9-D53DF6B8CA3D}"/>
          </ac:inkMkLst>
        </pc:inkChg>
        <pc:inkChg chg="add">
          <ac:chgData name="Charlotte Beamish" userId="facafc40-237c-4e11-8b46-36899aa73720" providerId="ADAL" clId="{D6238EA9-70EB-2D45-B0D5-604C0DE06233}" dt="2021-01-29T08:20:51.945" v="141"/>
          <ac:inkMkLst>
            <pc:docMk/>
            <pc:sldMk cId="3498185969" sldId="258"/>
            <ac:inkMk id="8" creationId="{E6976B6A-6BEB-A241-8423-9DD363A76DD6}"/>
          </ac:inkMkLst>
        </pc:inkChg>
        <pc:inkChg chg="add">
          <ac:chgData name="Charlotte Beamish" userId="facafc40-237c-4e11-8b46-36899aa73720" providerId="ADAL" clId="{D6238EA9-70EB-2D45-B0D5-604C0DE06233}" dt="2021-01-29T08:20:53.441" v="142"/>
          <ac:inkMkLst>
            <pc:docMk/>
            <pc:sldMk cId="3498185969" sldId="258"/>
            <ac:inkMk id="9" creationId="{50EF8A45-42B0-7649-947D-C385E8872FFC}"/>
          </ac:inkMkLst>
        </pc:inkChg>
        <pc:inkChg chg="add">
          <ac:chgData name="Charlotte Beamish" userId="facafc40-237c-4e11-8b46-36899aa73720" providerId="ADAL" clId="{D6238EA9-70EB-2D45-B0D5-604C0DE06233}" dt="2021-01-29T08:20:55.186" v="143"/>
          <ac:inkMkLst>
            <pc:docMk/>
            <pc:sldMk cId="3498185969" sldId="258"/>
            <ac:inkMk id="10" creationId="{5EAD8C54-5201-F349-B59F-570A6BD735D7}"/>
          </ac:inkMkLst>
        </pc:inkChg>
        <pc:inkChg chg="add">
          <ac:chgData name="Charlotte Beamish" userId="facafc40-237c-4e11-8b46-36899aa73720" providerId="ADAL" clId="{D6238EA9-70EB-2D45-B0D5-604C0DE06233}" dt="2021-01-29T08:20:56.618" v="144"/>
          <ac:inkMkLst>
            <pc:docMk/>
            <pc:sldMk cId="3498185969" sldId="258"/>
            <ac:inkMk id="11" creationId="{D19286B6-E1DB-B547-A385-40917F46FF6B}"/>
          </ac:inkMkLst>
        </pc:inkChg>
        <pc:inkChg chg="add">
          <ac:chgData name="Charlotte Beamish" userId="facafc40-237c-4e11-8b46-36899aa73720" providerId="ADAL" clId="{D6238EA9-70EB-2D45-B0D5-604C0DE06233}" dt="2021-01-29T08:20:57.928" v="145"/>
          <ac:inkMkLst>
            <pc:docMk/>
            <pc:sldMk cId="3498185969" sldId="258"/>
            <ac:inkMk id="12" creationId="{7F2E0D40-30CE-5944-8231-7570A9B4F1D3}"/>
          </ac:inkMkLst>
        </pc:inkChg>
        <pc:inkChg chg="add">
          <ac:chgData name="Charlotte Beamish" userId="facafc40-237c-4e11-8b46-36899aa73720" providerId="ADAL" clId="{D6238EA9-70EB-2D45-B0D5-604C0DE06233}" dt="2021-01-29T08:20:59.419" v="146"/>
          <ac:inkMkLst>
            <pc:docMk/>
            <pc:sldMk cId="3498185969" sldId="258"/>
            <ac:inkMk id="13" creationId="{6E80F6F3-4C69-CE4B-9671-2DCB2C13E79C}"/>
          </ac:inkMkLst>
        </pc:inkChg>
        <pc:inkChg chg="add">
          <ac:chgData name="Charlotte Beamish" userId="facafc40-237c-4e11-8b46-36899aa73720" providerId="ADAL" clId="{D6238EA9-70EB-2D45-B0D5-604C0DE06233}" dt="2021-01-29T08:21:00.572" v="147"/>
          <ac:inkMkLst>
            <pc:docMk/>
            <pc:sldMk cId="3498185969" sldId="258"/>
            <ac:inkMk id="14" creationId="{CCC98829-574D-5143-ACAF-ABEC6CDB4F8A}"/>
          </ac:inkMkLst>
        </pc:inkChg>
        <pc:inkChg chg="add">
          <ac:chgData name="Charlotte Beamish" userId="facafc40-237c-4e11-8b46-36899aa73720" providerId="ADAL" clId="{D6238EA9-70EB-2D45-B0D5-604C0DE06233}" dt="2021-01-29T08:21:05.561" v="149"/>
          <ac:inkMkLst>
            <pc:docMk/>
            <pc:sldMk cId="3498185969" sldId="258"/>
            <ac:inkMk id="16" creationId="{ACEB4CD2-16E8-8B47-9209-269B9746863F}"/>
          </ac:inkMkLst>
        </pc:inkChg>
        <pc:inkChg chg="add">
          <ac:chgData name="Charlotte Beamish" userId="facafc40-237c-4e11-8b46-36899aa73720" providerId="ADAL" clId="{D6238EA9-70EB-2D45-B0D5-604C0DE06233}" dt="2021-01-29T08:21:07.341" v="150"/>
          <ac:inkMkLst>
            <pc:docMk/>
            <pc:sldMk cId="3498185969" sldId="258"/>
            <ac:inkMk id="17" creationId="{4E0376EE-46AB-A24B-A7A7-EE0F10BF72BB}"/>
          </ac:inkMkLst>
        </pc:inkChg>
        <pc:inkChg chg="add">
          <ac:chgData name="Charlotte Beamish" userId="facafc40-237c-4e11-8b46-36899aa73720" providerId="ADAL" clId="{D6238EA9-70EB-2D45-B0D5-604C0DE06233}" dt="2021-01-29T08:21:09.228" v="152"/>
          <ac:inkMkLst>
            <pc:docMk/>
            <pc:sldMk cId="3498185969" sldId="258"/>
            <ac:inkMk id="19" creationId="{40DC121C-677C-4D44-9585-46B4DEA01516}"/>
          </ac:inkMkLst>
        </pc:inkChg>
        <pc:inkChg chg="add">
          <ac:chgData name="Charlotte Beamish" userId="facafc40-237c-4e11-8b46-36899aa73720" providerId="ADAL" clId="{D6238EA9-70EB-2D45-B0D5-604C0DE06233}" dt="2021-01-29T08:21:10.802" v="153"/>
          <ac:inkMkLst>
            <pc:docMk/>
            <pc:sldMk cId="3498185969" sldId="258"/>
            <ac:inkMk id="20" creationId="{A596FA02-9061-9540-A162-3E52CD607B57}"/>
          </ac:inkMkLst>
        </pc:inkChg>
        <pc:inkChg chg="add">
          <ac:chgData name="Charlotte Beamish" userId="facafc40-237c-4e11-8b46-36899aa73720" providerId="ADAL" clId="{D6238EA9-70EB-2D45-B0D5-604C0DE06233}" dt="2021-01-29T08:21:12.192" v="155"/>
          <ac:inkMkLst>
            <pc:docMk/>
            <pc:sldMk cId="3498185969" sldId="258"/>
            <ac:inkMk id="22" creationId="{33966AA8-439B-1D4E-BB51-789D006EC021}"/>
          </ac:inkMkLst>
        </pc:inkChg>
        <pc:inkChg chg="add">
          <ac:chgData name="Charlotte Beamish" userId="facafc40-237c-4e11-8b46-36899aa73720" providerId="ADAL" clId="{D6238EA9-70EB-2D45-B0D5-604C0DE06233}" dt="2021-01-29T08:21:13.163" v="156"/>
          <ac:inkMkLst>
            <pc:docMk/>
            <pc:sldMk cId="3498185969" sldId="258"/>
            <ac:inkMk id="23" creationId="{4DEF944D-5AE1-FE44-B2D9-BC45F5799FBE}"/>
          </ac:inkMkLst>
        </pc:inkChg>
        <pc:inkChg chg="add">
          <ac:chgData name="Charlotte Beamish" userId="facafc40-237c-4e11-8b46-36899aa73720" providerId="ADAL" clId="{D6238EA9-70EB-2D45-B0D5-604C0DE06233}" dt="2021-01-29T08:21:14.630" v="157"/>
          <ac:inkMkLst>
            <pc:docMk/>
            <pc:sldMk cId="3498185969" sldId="258"/>
            <ac:inkMk id="24" creationId="{BE03EEBD-9219-0A45-AAAB-43F18D34DAF3}"/>
          </ac:inkMkLst>
        </pc:inkChg>
        <pc:inkChg chg="add">
          <ac:chgData name="Charlotte Beamish" userId="facafc40-237c-4e11-8b46-36899aa73720" providerId="ADAL" clId="{D6238EA9-70EB-2D45-B0D5-604C0DE06233}" dt="2021-01-29T08:21:15.081" v="158"/>
          <ac:inkMkLst>
            <pc:docMk/>
            <pc:sldMk cId="3498185969" sldId="258"/>
            <ac:inkMk id="25" creationId="{3B528751-DED9-2642-BD8F-F7E4660B6A6C}"/>
          </ac:inkMkLst>
        </pc:inkChg>
        <pc:inkChg chg="add">
          <ac:chgData name="Charlotte Beamish" userId="facafc40-237c-4e11-8b46-36899aa73720" providerId="ADAL" clId="{D6238EA9-70EB-2D45-B0D5-604C0DE06233}" dt="2021-01-29T08:21:16.329" v="160"/>
          <ac:inkMkLst>
            <pc:docMk/>
            <pc:sldMk cId="3498185969" sldId="258"/>
            <ac:inkMk id="27" creationId="{927FF43F-DA3A-8945-935A-802E843B7322}"/>
          </ac:inkMkLst>
        </pc:inkChg>
        <pc:inkChg chg="add">
          <ac:chgData name="Charlotte Beamish" userId="facafc40-237c-4e11-8b46-36899aa73720" providerId="ADAL" clId="{D6238EA9-70EB-2D45-B0D5-604C0DE06233}" dt="2021-01-29T08:21:17.225" v="161"/>
          <ac:inkMkLst>
            <pc:docMk/>
            <pc:sldMk cId="3498185969" sldId="258"/>
            <ac:inkMk id="28" creationId="{006085E5-F43E-3F47-9263-8EE30DA9C090}"/>
          </ac:inkMkLst>
        </pc:inkChg>
        <pc:inkChg chg="add">
          <ac:chgData name="Charlotte Beamish" userId="facafc40-237c-4e11-8b46-36899aa73720" providerId="ADAL" clId="{D6238EA9-70EB-2D45-B0D5-604C0DE06233}" dt="2021-01-29T08:21:18.778" v="162"/>
          <ac:inkMkLst>
            <pc:docMk/>
            <pc:sldMk cId="3498185969" sldId="258"/>
            <ac:inkMk id="29" creationId="{2E3BD9E1-9551-0C47-875E-6E33D9BA386A}"/>
          </ac:inkMkLst>
        </pc:inkChg>
        <pc:inkChg chg="add">
          <ac:chgData name="Charlotte Beamish" userId="facafc40-237c-4e11-8b46-36899aa73720" providerId="ADAL" clId="{D6238EA9-70EB-2D45-B0D5-604C0DE06233}" dt="2021-01-29T08:21:19.182" v="163"/>
          <ac:inkMkLst>
            <pc:docMk/>
            <pc:sldMk cId="3498185969" sldId="258"/>
            <ac:inkMk id="30" creationId="{C22E7344-72FE-AE4C-ACDE-9764FA13D7FD}"/>
          </ac:inkMkLst>
        </pc:inkChg>
      </pc:sldChg>
      <pc:sldChg chg="addSp delSp">
        <pc:chgData name="Charlotte Beamish" userId="facafc40-237c-4e11-8b46-36899aa73720" providerId="ADAL" clId="{D6238EA9-70EB-2D45-B0D5-604C0DE06233}" dt="2021-01-29T08:22:27.451" v="216"/>
        <pc:sldMkLst>
          <pc:docMk/>
          <pc:sldMk cId="3442934427" sldId="259"/>
        </pc:sldMkLst>
        <pc:grpChg chg="add del">
          <ac:chgData name="Charlotte Beamish" userId="facafc40-237c-4e11-8b46-36899aa73720" providerId="ADAL" clId="{D6238EA9-70EB-2D45-B0D5-604C0DE06233}" dt="2021-01-29T08:21:28.567" v="168"/>
          <ac:grpSpMkLst>
            <pc:docMk/>
            <pc:sldMk cId="3442934427" sldId="259"/>
            <ac:grpSpMk id="4" creationId="{38C3A2B3-5EEF-944A-94E4-5BF230AB0056}"/>
          </ac:grpSpMkLst>
        </pc:grpChg>
        <pc:grpChg chg="add del">
          <ac:chgData name="Charlotte Beamish" userId="facafc40-237c-4e11-8b46-36899aa73720" providerId="ADAL" clId="{D6238EA9-70EB-2D45-B0D5-604C0DE06233}" dt="2021-01-29T08:21:29.973" v="170"/>
          <ac:grpSpMkLst>
            <pc:docMk/>
            <pc:sldMk cId="3442934427" sldId="259"/>
            <ac:grpSpMk id="6" creationId="{9DD1FFF5-1506-5E47-83EB-590886032313}"/>
          </ac:grpSpMkLst>
        </pc:grpChg>
        <pc:grpChg chg="add">
          <ac:chgData name="Charlotte Beamish" userId="facafc40-237c-4e11-8b46-36899aa73720" providerId="ADAL" clId="{D6238EA9-70EB-2D45-B0D5-604C0DE06233}" dt="2021-01-29T08:21:29.973" v="170"/>
          <ac:grpSpMkLst>
            <pc:docMk/>
            <pc:sldMk cId="3442934427" sldId="259"/>
            <ac:grpSpMk id="8" creationId="{4F3010DB-7C98-7440-AA8D-2B5E116B97C6}"/>
          </ac:grpSpMkLst>
        </pc:grpChg>
        <pc:grpChg chg="add del">
          <ac:chgData name="Charlotte Beamish" userId="facafc40-237c-4e11-8b46-36899aa73720" providerId="ADAL" clId="{D6238EA9-70EB-2D45-B0D5-604C0DE06233}" dt="2021-01-29T08:21:36.138" v="175"/>
          <ac:grpSpMkLst>
            <pc:docMk/>
            <pc:sldMk cId="3442934427" sldId="259"/>
            <ac:grpSpMk id="11" creationId="{02FDD0F5-A571-D04A-96EC-1FBAEE870F90}"/>
          </ac:grpSpMkLst>
        </pc:grpChg>
        <pc:grpChg chg="add del">
          <ac:chgData name="Charlotte Beamish" userId="facafc40-237c-4e11-8b46-36899aa73720" providerId="ADAL" clId="{D6238EA9-70EB-2D45-B0D5-604C0DE06233}" dt="2021-01-29T08:21:37.636" v="177"/>
          <ac:grpSpMkLst>
            <pc:docMk/>
            <pc:sldMk cId="3442934427" sldId="259"/>
            <ac:grpSpMk id="13" creationId="{87F1A6E9-D123-AA46-A885-F3979CE271B3}"/>
          </ac:grpSpMkLst>
        </pc:grpChg>
        <pc:grpChg chg="add">
          <ac:chgData name="Charlotte Beamish" userId="facafc40-237c-4e11-8b46-36899aa73720" providerId="ADAL" clId="{D6238EA9-70EB-2D45-B0D5-604C0DE06233}" dt="2021-01-29T08:21:37.636" v="177"/>
          <ac:grpSpMkLst>
            <pc:docMk/>
            <pc:sldMk cId="3442934427" sldId="259"/>
            <ac:grpSpMk id="15" creationId="{DF2613AE-03F9-0146-B189-F96942A022F0}"/>
          </ac:grpSpMkLst>
        </pc:grpChg>
        <pc:grpChg chg="add del">
          <ac:chgData name="Charlotte Beamish" userId="facafc40-237c-4e11-8b46-36899aa73720" providerId="ADAL" clId="{D6238EA9-70EB-2D45-B0D5-604C0DE06233}" dt="2021-01-29T08:21:46.132" v="182"/>
          <ac:grpSpMkLst>
            <pc:docMk/>
            <pc:sldMk cId="3442934427" sldId="259"/>
            <ac:grpSpMk id="18" creationId="{D547B844-BDCB-114B-ADE2-45E59601AE3E}"/>
          </ac:grpSpMkLst>
        </pc:grpChg>
        <pc:grpChg chg="add del">
          <ac:chgData name="Charlotte Beamish" userId="facafc40-237c-4e11-8b46-36899aa73720" providerId="ADAL" clId="{D6238EA9-70EB-2D45-B0D5-604C0DE06233}" dt="2021-01-29T08:21:48.098" v="184"/>
          <ac:grpSpMkLst>
            <pc:docMk/>
            <pc:sldMk cId="3442934427" sldId="259"/>
            <ac:grpSpMk id="20" creationId="{A88D7ACC-5592-484A-B645-51D9C6F900C4}"/>
          </ac:grpSpMkLst>
        </pc:grpChg>
        <pc:grpChg chg="add">
          <ac:chgData name="Charlotte Beamish" userId="facafc40-237c-4e11-8b46-36899aa73720" providerId="ADAL" clId="{D6238EA9-70EB-2D45-B0D5-604C0DE06233}" dt="2021-01-29T08:21:48.098" v="184"/>
          <ac:grpSpMkLst>
            <pc:docMk/>
            <pc:sldMk cId="3442934427" sldId="259"/>
            <ac:grpSpMk id="22" creationId="{7F3175D1-4258-604A-B6FE-EBD92AD6AB7C}"/>
          </ac:grpSpMkLst>
        </pc:grpChg>
        <pc:grpChg chg="add del">
          <ac:chgData name="Charlotte Beamish" userId="facafc40-237c-4e11-8b46-36899aa73720" providerId="ADAL" clId="{D6238EA9-70EB-2D45-B0D5-604C0DE06233}" dt="2021-01-29T08:21:52.703" v="189"/>
          <ac:grpSpMkLst>
            <pc:docMk/>
            <pc:sldMk cId="3442934427" sldId="259"/>
            <ac:grpSpMk id="25" creationId="{E4191007-D6FF-044B-9900-18570D71670C}"/>
          </ac:grpSpMkLst>
        </pc:grpChg>
        <pc:grpChg chg="add del">
          <ac:chgData name="Charlotte Beamish" userId="facafc40-237c-4e11-8b46-36899aa73720" providerId="ADAL" clId="{D6238EA9-70EB-2D45-B0D5-604C0DE06233}" dt="2021-01-29T08:21:56.536" v="193"/>
          <ac:grpSpMkLst>
            <pc:docMk/>
            <pc:sldMk cId="3442934427" sldId="259"/>
            <ac:grpSpMk id="27" creationId="{D6239ECC-FD49-8F46-9BD7-D99A05ADCDE0}"/>
          </ac:grpSpMkLst>
        </pc:grpChg>
        <pc:grpChg chg="add del">
          <ac:chgData name="Charlotte Beamish" userId="facafc40-237c-4e11-8b46-36899aa73720" providerId="ADAL" clId="{D6238EA9-70EB-2D45-B0D5-604C0DE06233}" dt="2021-01-29T08:22:05.287" v="198"/>
          <ac:grpSpMkLst>
            <pc:docMk/>
            <pc:sldMk cId="3442934427" sldId="259"/>
            <ac:grpSpMk id="31" creationId="{F433FC73-C2BA-6F49-9088-060920003A4B}"/>
          </ac:grpSpMkLst>
        </pc:grpChg>
        <pc:grpChg chg="add del">
          <ac:chgData name="Charlotte Beamish" userId="facafc40-237c-4e11-8b46-36899aa73720" providerId="ADAL" clId="{D6238EA9-70EB-2D45-B0D5-604C0DE06233}" dt="2021-01-29T08:22:16.081" v="205"/>
          <ac:grpSpMkLst>
            <pc:docMk/>
            <pc:sldMk cId="3442934427" sldId="259"/>
            <ac:grpSpMk id="34" creationId="{64D17776-1D20-A243-BEA3-36AA907A543F}"/>
          </ac:grpSpMkLst>
        </pc:grpChg>
        <pc:grpChg chg="add del">
          <ac:chgData name="Charlotte Beamish" userId="facafc40-237c-4e11-8b46-36899aa73720" providerId="ADAL" clId="{D6238EA9-70EB-2D45-B0D5-604C0DE06233}" dt="2021-01-29T08:22:21.332" v="209"/>
          <ac:grpSpMkLst>
            <pc:docMk/>
            <pc:sldMk cId="3442934427" sldId="259"/>
            <ac:grpSpMk id="37" creationId="{3C085B85-702F-7049-BF38-16702B6FD37D}"/>
          </ac:grpSpMkLst>
        </pc:grpChg>
        <pc:grpChg chg="add del">
          <ac:chgData name="Charlotte Beamish" userId="facafc40-237c-4e11-8b46-36899aa73720" providerId="ADAL" clId="{D6238EA9-70EB-2D45-B0D5-604C0DE06233}" dt="2021-01-29T08:22:22.606" v="211"/>
          <ac:grpSpMkLst>
            <pc:docMk/>
            <pc:sldMk cId="3442934427" sldId="259"/>
            <ac:grpSpMk id="39" creationId="{3E4DC0B9-ABF2-E645-BA70-B642C0E82ACA}"/>
          </ac:grpSpMkLst>
        </pc:grpChg>
        <pc:grpChg chg="add del">
          <ac:chgData name="Charlotte Beamish" userId="facafc40-237c-4e11-8b46-36899aa73720" providerId="ADAL" clId="{D6238EA9-70EB-2D45-B0D5-604C0DE06233}" dt="2021-01-29T08:22:27.451" v="216"/>
          <ac:grpSpMkLst>
            <pc:docMk/>
            <pc:sldMk cId="3442934427" sldId="259"/>
            <ac:grpSpMk id="41" creationId="{498A6B7F-20C6-2A47-A967-9400BA019FCA}"/>
          </ac:grpSpMkLst>
        </pc:grpChg>
        <pc:grpChg chg="add">
          <ac:chgData name="Charlotte Beamish" userId="facafc40-237c-4e11-8b46-36899aa73720" providerId="ADAL" clId="{D6238EA9-70EB-2D45-B0D5-604C0DE06233}" dt="2021-01-29T08:22:27.451" v="216"/>
          <ac:grpSpMkLst>
            <pc:docMk/>
            <pc:sldMk cId="3442934427" sldId="259"/>
            <ac:grpSpMk id="46" creationId="{CB4E55DD-F675-C641-AADE-C9AD3A696F19}"/>
          </ac:grpSpMkLst>
        </pc:grpChg>
        <pc:inkChg chg="add topLvl">
          <ac:chgData name="Charlotte Beamish" userId="facafc40-237c-4e11-8b46-36899aa73720" providerId="ADAL" clId="{D6238EA9-70EB-2D45-B0D5-604C0DE06233}" dt="2021-01-29T08:21:29.973" v="170"/>
          <ac:inkMkLst>
            <pc:docMk/>
            <pc:sldMk cId="3442934427" sldId="259"/>
            <ac:inkMk id="2" creationId="{BDAC5AF0-E741-ED48-80C1-E0BF576FE7F8}"/>
          </ac:inkMkLst>
        </pc:inkChg>
        <pc:inkChg chg="add topLvl">
          <ac:chgData name="Charlotte Beamish" userId="facafc40-237c-4e11-8b46-36899aa73720" providerId="ADAL" clId="{D6238EA9-70EB-2D45-B0D5-604C0DE06233}" dt="2021-01-29T08:21:29.973" v="170"/>
          <ac:inkMkLst>
            <pc:docMk/>
            <pc:sldMk cId="3442934427" sldId="259"/>
            <ac:inkMk id="3" creationId="{210E80FC-3A2F-5848-A34C-F92E1E6A337C}"/>
          </ac:inkMkLst>
        </pc:inkChg>
        <pc:inkChg chg="add topLvl">
          <ac:chgData name="Charlotte Beamish" userId="facafc40-237c-4e11-8b46-36899aa73720" providerId="ADAL" clId="{D6238EA9-70EB-2D45-B0D5-604C0DE06233}" dt="2021-01-29T08:21:29.973" v="170"/>
          <ac:inkMkLst>
            <pc:docMk/>
            <pc:sldMk cId="3442934427" sldId="259"/>
            <ac:inkMk id="5" creationId="{1763A2BD-AF2C-9444-AFC6-1A45F2451677}"/>
          </ac:inkMkLst>
        </pc:inkChg>
        <pc:inkChg chg="add">
          <ac:chgData name="Charlotte Beamish" userId="facafc40-237c-4e11-8b46-36899aa73720" providerId="ADAL" clId="{D6238EA9-70EB-2D45-B0D5-604C0DE06233}" dt="2021-01-29T08:21:29.416" v="169"/>
          <ac:inkMkLst>
            <pc:docMk/>
            <pc:sldMk cId="3442934427" sldId="259"/>
            <ac:inkMk id="7" creationId="{3A7FEBFB-9F0A-1E49-B335-44D11EBB67AB}"/>
          </ac:inkMkLst>
        </pc:inkChg>
        <pc:inkChg chg="add topLvl">
          <ac:chgData name="Charlotte Beamish" userId="facafc40-237c-4e11-8b46-36899aa73720" providerId="ADAL" clId="{D6238EA9-70EB-2D45-B0D5-604C0DE06233}" dt="2021-01-29T08:21:37.636" v="177"/>
          <ac:inkMkLst>
            <pc:docMk/>
            <pc:sldMk cId="3442934427" sldId="259"/>
            <ac:inkMk id="9" creationId="{FD1A3661-044B-C147-A3CD-0190FBD83513}"/>
          </ac:inkMkLst>
        </pc:inkChg>
        <pc:inkChg chg="add topLvl">
          <ac:chgData name="Charlotte Beamish" userId="facafc40-237c-4e11-8b46-36899aa73720" providerId="ADAL" clId="{D6238EA9-70EB-2D45-B0D5-604C0DE06233}" dt="2021-01-29T08:21:37.636" v="177"/>
          <ac:inkMkLst>
            <pc:docMk/>
            <pc:sldMk cId="3442934427" sldId="259"/>
            <ac:inkMk id="10" creationId="{6BBDBC36-1A39-F046-8CC2-649F20C47BB7}"/>
          </ac:inkMkLst>
        </pc:inkChg>
        <pc:inkChg chg="add topLvl">
          <ac:chgData name="Charlotte Beamish" userId="facafc40-237c-4e11-8b46-36899aa73720" providerId="ADAL" clId="{D6238EA9-70EB-2D45-B0D5-604C0DE06233}" dt="2021-01-29T08:21:37.636" v="177"/>
          <ac:inkMkLst>
            <pc:docMk/>
            <pc:sldMk cId="3442934427" sldId="259"/>
            <ac:inkMk id="12" creationId="{05FCC918-DA17-7642-A508-7FA57A85E5B2}"/>
          </ac:inkMkLst>
        </pc:inkChg>
        <pc:inkChg chg="add">
          <ac:chgData name="Charlotte Beamish" userId="facafc40-237c-4e11-8b46-36899aa73720" providerId="ADAL" clId="{D6238EA9-70EB-2D45-B0D5-604C0DE06233}" dt="2021-01-29T08:21:37.097" v="176"/>
          <ac:inkMkLst>
            <pc:docMk/>
            <pc:sldMk cId="3442934427" sldId="259"/>
            <ac:inkMk id="14" creationId="{EFA3EB64-E1DF-B641-8B96-A6CA3204F96E}"/>
          </ac:inkMkLst>
        </pc:inkChg>
        <pc:inkChg chg="add topLvl">
          <ac:chgData name="Charlotte Beamish" userId="facafc40-237c-4e11-8b46-36899aa73720" providerId="ADAL" clId="{D6238EA9-70EB-2D45-B0D5-604C0DE06233}" dt="2021-01-29T08:21:48.098" v="184"/>
          <ac:inkMkLst>
            <pc:docMk/>
            <pc:sldMk cId="3442934427" sldId="259"/>
            <ac:inkMk id="16" creationId="{34739EF2-896B-314C-BBBE-518C57958A91}"/>
          </ac:inkMkLst>
        </pc:inkChg>
        <pc:inkChg chg="add topLvl">
          <ac:chgData name="Charlotte Beamish" userId="facafc40-237c-4e11-8b46-36899aa73720" providerId="ADAL" clId="{D6238EA9-70EB-2D45-B0D5-604C0DE06233}" dt="2021-01-29T08:21:48.098" v="184"/>
          <ac:inkMkLst>
            <pc:docMk/>
            <pc:sldMk cId="3442934427" sldId="259"/>
            <ac:inkMk id="17" creationId="{3A4D3658-3387-FB4C-BEB9-07C768E27556}"/>
          </ac:inkMkLst>
        </pc:inkChg>
        <pc:inkChg chg="add topLvl">
          <ac:chgData name="Charlotte Beamish" userId="facafc40-237c-4e11-8b46-36899aa73720" providerId="ADAL" clId="{D6238EA9-70EB-2D45-B0D5-604C0DE06233}" dt="2021-01-29T08:21:48.098" v="184"/>
          <ac:inkMkLst>
            <pc:docMk/>
            <pc:sldMk cId="3442934427" sldId="259"/>
            <ac:inkMk id="19" creationId="{2102765B-4914-C246-9B7F-ECD82D9A120B}"/>
          </ac:inkMkLst>
        </pc:inkChg>
        <pc:inkChg chg="add">
          <ac:chgData name="Charlotte Beamish" userId="facafc40-237c-4e11-8b46-36899aa73720" providerId="ADAL" clId="{D6238EA9-70EB-2D45-B0D5-604C0DE06233}" dt="2021-01-29T08:21:47.561" v="183"/>
          <ac:inkMkLst>
            <pc:docMk/>
            <pc:sldMk cId="3442934427" sldId="259"/>
            <ac:inkMk id="21" creationId="{FB1B9AB8-0D12-9E4E-9B9E-5262C830CF68}"/>
          </ac:inkMkLst>
        </pc:inkChg>
        <pc:inkChg chg="add del topLvl">
          <ac:chgData name="Charlotte Beamish" userId="facafc40-237c-4e11-8b46-36899aa73720" providerId="ADAL" clId="{D6238EA9-70EB-2D45-B0D5-604C0DE06233}" dt="2021-01-29T08:22:05.273" v="195"/>
          <ac:inkMkLst>
            <pc:docMk/>
            <pc:sldMk cId="3442934427" sldId="259"/>
            <ac:inkMk id="23" creationId="{C13C502D-2569-8149-8927-D0E40699075A}"/>
          </ac:inkMkLst>
        </pc:inkChg>
        <pc:inkChg chg="add del topLvl">
          <ac:chgData name="Charlotte Beamish" userId="facafc40-237c-4e11-8b46-36899aa73720" providerId="ADAL" clId="{D6238EA9-70EB-2D45-B0D5-604C0DE06233}" dt="2021-01-29T08:22:05.263" v="194"/>
          <ac:inkMkLst>
            <pc:docMk/>
            <pc:sldMk cId="3442934427" sldId="259"/>
            <ac:inkMk id="24" creationId="{4F362D33-E484-6348-9A6C-30A9A903A66E}"/>
          </ac:inkMkLst>
        </pc:inkChg>
        <pc:inkChg chg="add del topLvl">
          <ac:chgData name="Charlotte Beamish" userId="facafc40-237c-4e11-8b46-36899aa73720" providerId="ADAL" clId="{D6238EA9-70EB-2D45-B0D5-604C0DE06233}" dt="2021-01-29T08:22:05.287" v="198"/>
          <ac:inkMkLst>
            <pc:docMk/>
            <pc:sldMk cId="3442934427" sldId="259"/>
            <ac:inkMk id="26" creationId="{7F792796-DBAA-E341-94BD-3DECDB2FE456}"/>
          </ac:inkMkLst>
        </pc:inkChg>
        <pc:inkChg chg="add del">
          <ac:chgData name="Charlotte Beamish" userId="facafc40-237c-4e11-8b46-36899aa73720" providerId="ADAL" clId="{D6238EA9-70EB-2D45-B0D5-604C0DE06233}" dt="2021-01-29T08:22:05.282" v="197"/>
          <ac:inkMkLst>
            <pc:docMk/>
            <pc:sldMk cId="3442934427" sldId="259"/>
            <ac:inkMk id="28" creationId="{0CAFB8C7-4625-B447-941A-4217024C269C}"/>
          </ac:inkMkLst>
        </pc:inkChg>
        <pc:inkChg chg="add del topLvl">
          <ac:chgData name="Charlotte Beamish" userId="facafc40-237c-4e11-8b46-36899aa73720" providerId="ADAL" clId="{D6238EA9-70EB-2D45-B0D5-604C0DE06233}" dt="2021-01-29T08:22:05.294" v="199"/>
          <ac:inkMkLst>
            <pc:docMk/>
            <pc:sldMk cId="3442934427" sldId="259"/>
            <ac:inkMk id="29" creationId="{7B7BF3F9-EAE4-774C-8EA6-F2BF87CC0E85}"/>
          </ac:inkMkLst>
        </pc:inkChg>
        <pc:inkChg chg="add del">
          <ac:chgData name="Charlotte Beamish" userId="facafc40-237c-4e11-8b46-36899aa73720" providerId="ADAL" clId="{D6238EA9-70EB-2D45-B0D5-604C0DE06233}" dt="2021-01-29T08:22:05.278" v="196"/>
          <ac:inkMkLst>
            <pc:docMk/>
            <pc:sldMk cId="3442934427" sldId="259"/>
            <ac:inkMk id="30" creationId="{1DA67E39-E04C-9E40-AA0E-0C57A10D7DE3}"/>
          </ac:inkMkLst>
        </pc:inkChg>
        <pc:inkChg chg="add topLvl">
          <ac:chgData name="Charlotte Beamish" userId="facafc40-237c-4e11-8b46-36899aa73720" providerId="ADAL" clId="{D6238EA9-70EB-2D45-B0D5-604C0DE06233}" dt="2021-01-29T08:22:27.451" v="216"/>
          <ac:inkMkLst>
            <pc:docMk/>
            <pc:sldMk cId="3442934427" sldId="259"/>
            <ac:inkMk id="32" creationId="{4277A75F-73A8-3248-97F8-73A5F3FE53D8}"/>
          </ac:inkMkLst>
        </pc:inkChg>
        <pc:inkChg chg="add topLvl">
          <ac:chgData name="Charlotte Beamish" userId="facafc40-237c-4e11-8b46-36899aa73720" providerId="ADAL" clId="{D6238EA9-70EB-2D45-B0D5-604C0DE06233}" dt="2021-01-29T08:22:27.451" v="216"/>
          <ac:inkMkLst>
            <pc:docMk/>
            <pc:sldMk cId="3442934427" sldId="259"/>
            <ac:inkMk id="33" creationId="{F284236E-E54B-7F49-900C-1D65EBE72B9A}"/>
          </ac:inkMkLst>
        </pc:inkChg>
        <pc:inkChg chg="add del">
          <ac:chgData name="Charlotte Beamish" userId="facafc40-237c-4e11-8b46-36899aa73720" providerId="ADAL" clId="{D6238EA9-70EB-2D45-B0D5-604C0DE06233}" dt="2021-01-29T08:22:18.195" v="207"/>
          <ac:inkMkLst>
            <pc:docMk/>
            <pc:sldMk cId="3442934427" sldId="259"/>
            <ac:inkMk id="35" creationId="{9675A809-CE1A-294D-A843-9CAEB6D85467}"/>
          </ac:inkMkLst>
        </pc:inkChg>
        <pc:inkChg chg="add del">
          <ac:chgData name="Charlotte Beamish" userId="facafc40-237c-4e11-8b46-36899aa73720" providerId="ADAL" clId="{D6238EA9-70EB-2D45-B0D5-604C0DE06233}" dt="2021-01-29T08:22:18.186" v="206"/>
          <ac:inkMkLst>
            <pc:docMk/>
            <pc:sldMk cId="3442934427" sldId="259"/>
            <ac:inkMk id="36" creationId="{7BDBFA92-D134-0649-A9A7-1567CCAA0F2D}"/>
          </ac:inkMkLst>
        </pc:inkChg>
        <pc:inkChg chg="add topLvl">
          <ac:chgData name="Charlotte Beamish" userId="facafc40-237c-4e11-8b46-36899aa73720" providerId="ADAL" clId="{D6238EA9-70EB-2D45-B0D5-604C0DE06233}" dt="2021-01-29T08:22:27.451" v="216"/>
          <ac:inkMkLst>
            <pc:docMk/>
            <pc:sldMk cId="3442934427" sldId="259"/>
            <ac:inkMk id="38" creationId="{BAB11015-4DC9-664A-A8BD-BD964B2832DC}"/>
          </ac:inkMkLst>
        </pc:inkChg>
        <pc:inkChg chg="add topLvl">
          <ac:chgData name="Charlotte Beamish" userId="facafc40-237c-4e11-8b46-36899aa73720" providerId="ADAL" clId="{D6238EA9-70EB-2D45-B0D5-604C0DE06233}" dt="2021-01-29T08:22:27.451" v="216"/>
          <ac:inkMkLst>
            <pc:docMk/>
            <pc:sldMk cId="3442934427" sldId="259"/>
            <ac:inkMk id="40" creationId="{C3142A2E-C4A3-B149-B477-C163461F8A09}"/>
          </ac:inkMkLst>
        </pc:inkChg>
        <pc:inkChg chg="add">
          <ac:chgData name="Charlotte Beamish" userId="facafc40-237c-4e11-8b46-36899aa73720" providerId="ADAL" clId="{D6238EA9-70EB-2D45-B0D5-604C0DE06233}" dt="2021-01-29T08:22:23.789" v="212"/>
          <ac:inkMkLst>
            <pc:docMk/>
            <pc:sldMk cId="3442934427" sldId="259"/>
            <ac:inkMk id="42" creationId="{F09CA087-E24E-A14A-BFDE-9CBC2DA861E7}"/>
          </ac:inkMkLst>
        </pc:inkChg>
        <pc:inkChg chg="add">
          <ac:chgData name="Charlotte Beamish" userId="facafc40-237c-4e11-8b46-36899aa73720" providerId="ADAL" clId="{D6238EA9-70EB-2D45-B0D5-604C0DE06233}" dt="2021-01-29T08:22:24.931" v="213"/>
          <ac:inkMkLst>
            <pc:docMk/>
            <pc:sldMk cId="3442934427" sldId="259"/>
            <ac:inkMk id="43" creationId="{AC9D4757-6404-8C47-93E0-D41CCEC265CB}"/>
          </ac:inkMkLst>
        </pc:inkChg>
        <pc:inkChg chg="add">
          <ac:chgData name="Charlotte Beamish" userId="facafc40-237c-4e11-8b46-36899aa73720" providerId="ADAL" clId="{D6238EA9-70EB-2D45-B0D5-604C0DE06233}" dt="2021-01-29T08:22:26.123" v="214"/>
          <ac:inkMkLst>
            <pc:docMk/>
            <pc:sldMk cId="3442934427" sldId="259"/>
            <ac:inkMk id="44" creationId="{F3689439-E8E3-5D48-89CE-9A9E596FC14F}"/>
          </ac:inkMkLst>
        </pc:inkChg>
        <pc:inkChg chg="add">
          <ac:chgData name="Charlotte Beamish" userId="facafc40-237c-4e11-8b46-36899aa73720" providerId="ADAL" clId="{D6238EA9-70EB-2D45-B0D5-604C0DE06233}" dt="2021-01-29T08:22:26.870" v="215"/>
          <ac:inkMkLst>
            <pc:docMk/>
            <pc:sldMk cId="3442934427" sldId="259"/>
            <ac:inkMk id="45" creationId="{9BFE2F37-CA5C-A642-9F6B-07C6E8EB8E32}"/>
          </ac:inkMkLst>
        </pc:inkChg>
      </pc:sldChg>
      <pc:sldChg chg="addSp delSp">
        <pc:chgData name="Charlotte Beamish" userId="facafc40-237c-4e11-8b46-36899aa73720" providerId="ADAL" clId="{D6238EA9-70EB-2D45-B0D5-604C0DE06233}" dt="2021-01-29T08:22:50.393" v="237"/>
        <pc:sldMkLst>
          <pc:docMk/>
          <pc:sldMk cId="3993844901" sldId="260"/>
        </pc:sldMkLst>
        <pc:grpChg chg="add del">
          <ac:chgData name="Charlotte Beamish" userId="facafc40-237c-4e11-8b46-36899aa73720" providerId="ADAL" clId="{D6238EA9-70EB-2D45-B0D5-604C0DE06233}" dt="2021-01-29T08:22:33.644" v="222"/>
          <ac:grpSpMkLst>
            <pc:docMk/>
            <pc:sldMk cId="3993844901" sldId="260"/>
            <ac:grpSpMk id="5" creationId="{1C24F4DC-4645-894C-94B1-E53D6BE775F1}"/>
          </ac:grpSpMkLst>
        </pc:grpChg>
        <pc:grpChg chg="add del">
          <ac:chgData name="Charlotte Beamish" userId="facafc40-237c-4e11-8b46-36899aa73720" providerId="ADAL" clId="{D6238EA9-70EB-2D45-B0D5-604C0DE06233}" dt="2021-01-29T08:22:46.724" v="233"/>
          <ac:grpSpMkLst>
            <pc:docMk/>
            <pc:sldMk cId="3993844901" sldId="260"/>
            <ac:grpSpMk id="12" creationId="{A541F086-E9E4-BC47-B542-FE01EE2D730F}"/>
          </ac:grpSpMkLst>
        </pc:grpChg>
        <pc:grpChg chg="add del">
          <ac:chgData name="Charlotte Beamish" userId="facafc40-237c-4e11-8b46-36899aa73720" providerId="ADAL" clId="{D6238EA9-70EB-2D45-B0D5-604C0DE06233}" dt="2021-01-29T08:22:48.708" v="235"/>
          <ac:grpSpMkLst>
            <pc:docMk/>
            <pc:sldMk cId="3993844901" sldId="260"/>
            <ac:grpSpMk id="15" creationId="{03C33ED4-11F4-AE4F-A88B-92A075EEF4E1}"/>
          </ac:grpSpMkLst>
        </pc:grpChg>
        <pc:grpChg chg="add del">
          <ac:chgData name="Charlotte Beamish" userId="facafc40-237c-4e11-8b46-36899aa73720" providerId="ADAL" clId="{D6238EA9-70EB-2D45-B0D5-604C0DE06233}" dt="2021-01-29T08:22:50.393" v="237"/>
          <ac:grpSpMkLst>
            <pc:docMk/>
            <pc:sldMk cId="3993844901" sldId="260"/>
            <ac:grpSpMk id="17" creationId="{31D19680-709A-4648-9EDE-9A63B6DC3A14}"/>
          </ac:grpSpMkLst>
        </pc:grpChg>
        <pc:grpChg chg="add">
          <ac:chgData name="Charlotte Beamish" userId="facafc40-237c-4e11-8b46-36899aa73720" providerId="ADAL" clId="{D6238EA9-70EB-2D45-B0D5-604C0DE06233}" dt="2021-01-29T08:22:50.393" v="237"/>
          <ac:grpSpMkLst>
            <pc:docMk/>
            <pc:sldMk cId="3993844901" sldId="260"/>
            <ac:grpSpMk id="19" creationId="{288EF65A-91F7-934E-ACD8-C586AAE96BF4}"/>
          </ac:grpSpMkLst>
        </pc:grpChg>
        <pc:inkChg chg="add del topLvl">
          <ac:chgData name="Charlotte Beamish" userId="facafc40-237c-4e11-8b46-36899aa73720" providerId="ADAL" clId="{D6238EA9-70EB-2D45-B0D5-604C0DE06233}" dt="2021-01-29T08:22:33.644" v="222"/>
          <ac:inkMkLst>
            <pc:docMk/>
            <pc:sldMk cId="3993844901" sldId="260"/>
            <ac:inkMk id="2" creationId="{6C82B2E6-C055-3E4F-A785-422B6C70A1DE}"/>
          </ac:inkMkLst>
        </pc:inkChg>
        <pc:inkChg chg="add del">
          <ac:chgData name="Charlotte Beamish" userId="facafc40-237c-4e11-8b46-36899aa73720" providerId="ADAL" clId="{D6238EA9-70EB-2D45-B0D5-604C0DE06233}" dt="2021-01-29T08:22:33.640" v="221"/>
          <ac:inkMkLst>
            <pc:docMk/>
            <pc:sldMk cId="3993844901" sldId="260"/>
            <ac:inkMk id="3" creationId="{5F50205C-81B0-2F49-81B7-B9A717FD8EDD}"/>
          </ac:inkMkLst>
        </pc:inkChg>
        <pc:inkChg chg="add del topLvl">
          <ac:chgData name="Charlotte Beamish" userId="facafc40-237c-4e11-8b46-36899aa73720" providerId="ADAL" clId="{D6238EA9-70EB-2D45-B0D5-604C0DE06233}" dt="2021-01-29T08:22:33.646" v="223"/>
          <ac:inkMkLst>
            <pc:docMk/>
            <pc:sldMk cId="3993844901" sldId="260"/>
            <ac:inkMk id="4" creationId="{9E2FB5E2-59FC-074B-95D0-8B265B093640}"/>
          </ac:inkMkLst>
        </pc:inkChg>
        <pc:inkChg chg="add topLvl">
          <ac:chgData name="Charlotte Beamish" userId="facafc40-237c-4e11-8b46-36899aa73720" providerId="ADAL" clId="{D6238EA9-70EB-2D45-B0D5-604C0DE06233}" dt="2021-01-29T08:22:50.393" v="237"/>
          <ac:inkMkLst>
            <pc:docMk/>
            <pc:sldMk cId="3993844901" sldId="260"/>
            <ac:inkMk id="6" creationId="{1D2012A4-197B-2D42-BF84-8C89ED1E6B4A}"/>
          </ac:inkMkLst>
        </pc:inkChg>
        <pc:inkChg chg="add topLvl">
          <ac:chgData name="Charlotte Beamish" userId="facafc40-237c-4e11-8b46-36899aa73720" providerId="ADAL" clId="{D6238EA9-70EB-2D45-B0D5-604C0DE06233}" dt="2021-01-29T08:22:50.393" v="237"/>
          <ac:inkMkLst>
            <pc:docMk/>
            <pc:sldMk cId="3993844901" sldId="260"/>
            <ac:inkMk id="7" creationId="{59011ADB-AE76-AE48-B08C-9539D54DB1BA}"/>
          </ac:inkMkLst>
        </pc:inkChg>
        <pc:inkChg chg="add topLvl">
          <ac:chgData name="Charlotte Beamish" userId="facafc40-237c-4e11-8b46-36899aa73720" providerId="ADAL" clId="{D6238EA9-70EB-2D45-B0D5-604C0DE06233}" dt="2021-01-29T08:22:50.393" v="237"/>
          <ac:inkMkLst>
            <pc:docMk/>
            <pc:sldMk cId="3993844901" sldId="260"/>
            <ac:inkMk id="8" creationId="{91515EB5-7D56-744B-B237-C270E0F6652D}"/>
          </ac:inkMkLst>
        </pc:inkChg>
        <pc:inkChg chg="add topLvl">
          <ac:chgData name="Charlotte Beamish" userId="facafc40-237c-4e11-8b46-36899aa73720" providerId="ADAL" clId="{D6238EA9-70EB-2D45-B0D5-604C0DE06233}" dt="2021-01-29T08:22:50.393" v="237"/>
          <ac:inkMkLst>
            <pc:docMk/>
            <pc:sldMk cId="3993844901" sldId="260"/>
            <ac:inkMk id="9" creationId="{09773338-D7EC-1049-85A2-6878BE9C295F}"/>
          </ac:inkMkLst>
        </pc:inkChg>
        <pc:inkChg chg="add topLvl">
          <ac:chgData name="Charlotte Beamish" userId="facafc40-237c-4e11-8b46-36899aa73720" providerId="ADAL" clId="{D6238EA9-70EB-2D45-B0D5-604C0DE06233}" dt="2021-01-29T08:22:50.393" v="237"/>
          <ac:inkMkLst>
            <pc:docMk/>
            <pc:sldMk cId="3993844901" sldId="260"/>
            <ac:inkMk id="10" creationId="{4692EB04-9FF7-8444-B303-831E7B29D699}"/>
          </ac:inkMkLst>
        </pc:inkChg>
        <pc:inkChg chg="add topLvl">
          <ac:chgData name="Charlotte Beamish" userId="facafc40-237c-4e11-8b46-36899aa73720" providerId="ADAL" clId="{D6238EA9-70EB-2D45-B0D5-604C0DE06233}" dt="2021-01-29T08:22:50.393" v="237"/>
          <ac:inkMkLst>
            <pc:docMk/>
            <pc:sldMk cId="3993844901" sldId="260"/>
            <ac:inkMk id="11" creationId="{DE8C4BE2-17A4-DD4F-96E5-7168914926B0}"/>
          </ac:inkMkLst>
        </pc:inkChg>
        <pc:inkChg chg="add topLvl">
          <ac:chgData name="Charlotte Beamish" userId="facafc40-237c-4e11-8b46-36899aa73720" providerId="ADAL" clId="{D6238EA9-70EB-2D45-B0D5-604C0DE06233}" dt="2021-01-29T08:22:50.393" v="237"/>
          <ac:inkMkLst>
            <pc:docMk/>
            <pc:sldMk cId="3993844901" sldId="260"/>
            <ac:inkMk id="13" creationId="{3E0A1EBF-8214-594D-AF55-5F19FD76A555}"/>
          </ac:inkMkLst>
        </pc:inkChg>
        <pc:inkChg chg="add topLvl">
          <ac:chgData name="Charlotte Beamish" userId="facafc40-237c-4e11-8b46-36899aa73720" providerId="ADAL" clId="{D6238EA9-70EB-2D45-B0D5-604C0DE06233}" dt="2021-01-29T08:22:50.393" v="237"/>
          <ac:inkMkLst>
            <pc:docMk/>
            <pc:sldMk cId="3993844901" sldId="260"/>
            <ac:inkMk id="14" creationId="{EC4F4D03-4A87-D04B-A3D4-F4494EFADA92}"/>
          </ac:inkMkLst>
        </pc:inkChg>
        <pc:inkChg chg="add topLvl">
          <ac:chgData name="Charlotte Beamish" userId="facafc40-237c-4e11-8b46-36899aa73720" providerId="ADAL" clId="{D6238EA9-70EB-2D45-B0D5-604C0DE06233}" dt="2021-01-29T08:22:50.393" v="237"/>
          <ac:inkMkLst>
            <pc:docMk/>
            <pc:sldMk cId="3993844901" sldId="260"/>
            <ac:inkMk id="16" creationId="{6830C36D-1A3C-7443-B02B-F0C9BEFE076D}"/>
          </ac:inkMkLst>
        </pc:inkChg>
        <pc:inkChg chg="add">
          <ac:chgData name="Charlotte Beamish" userId="facafc40-237c-4e11-8b46-36899aa73720" providerId="ADAL" clId="{D6238EA9-70EB-2D45-B0D5-604C0DE06233}" dt="2021-01-29T08:22:49.848" v="236"/>
          <ac:inkMkLst>
            <pc:docMk/>
            <pc:sldMk cId="3993844901" sldId="260"/>
            <ac:inkMk id="18" creationId="{BDE8E128-2D2B-8B42-970D-635AFAF436C3}"/>
          </ac:inkMkLst>
        </pc:inkChg>
      </pc:sldChg>
      <pc:sldChg chg="addSp delSp">
        <pc:chgData name="Charlotte Beamish" userId="facafc40-237c-4e11-8b46-36899aa73720" providerId="ADAL" clId="{D6238EA9-70EB-2D45-B0D5-604C0DE06233}" dt="2021-01-29T08:19:59.616" v="104"/>
        <pc:sldMkLst>
          <pc:docMk/>
          <pc:sldMk cId="2307740961" sldId="262"/>
        </pc:sldMkLst>
        <pc:grpChg chg="add">
          <ac:chgData name="Charlotte Beamish" userId="facafc40-237c-4e11-8b46-36899aa73720" providerId="ADAL" clId="{D6238EA9-70EB-2D45-B0D5-604C0DE06233}" dt="2021-01-29T08:19:34.971" v="78"/>
          <ac:grpSpMkLst>
            <pc:docMk/>
            <pc:sldMk cId="2307740961" sldId="262"/>
            <ac:grpSpMk id="12" creationId="{7E99B854-DD43-1348-8384-65B94BB6FFE8}"/>
          </ac:grpSpMkLst>
        </pc:grpChg>
        <pc:grpChg chg="add">
          <ac:chgData name="Charlotte Beamish" userId="facafc40-237c-4e11-8b46-36899aa73720" providerId="ADAL" clId="{D6238EA9-70EB-2D45-B0D5-604C0DE06233}" dt="2021-01-29T08:19:34.971" v="78"/>
          <ac:grpSpMkLst>
            <pc:docMk/>
            <pc:sldMk cId="2307740961" sldId="262"/>
            <ac:grpSpMk id="13" creationId="{C1222B8E-3025-0E4C-A743-8973ED38B315}"/>
          </ac:grpSpMkLst>
        </pc:grpChg>
        <pc:grpChg chg="add del">
          <ac:chgData name="Charlotte Beamish" userId="facafc40-237c-4e11-8b46-36899aa73720" providerId="ADAL" clId="{D6238EA9-70EB-2D45-B0D5-604C0DE06233}" dt="2021-01-29T08:19:39.741" v="84"/>
          <ac:grpSpMkLst>
            <pc:docMk/>
            <pc:sldMk cId="2307740961" sldId="262"/>
            <ac:grpSpMk id="16" creationId="{4C51D56C-C053-9745-8ADD-1A4FAC0451D7}"/>
          </ac:grpSpMkLst>
        </pc:grpChg>
        <pc:grpChg chg="add">
          <ac:chgData name="Charlotte Beamish" userId="facafc40-237c-4e11-8b46-36899aa73720" providerId="ADAL" clId="{D6238EA9-70EB-2D45-B0D5-604C0DE06233}" dt="2021-01-29T08:19:39.741" v="84"/>
          <ac:grpSpMkLst>
            <pc:docMk/>
            <pc:sldMk cId="2307740961" sldId="262"/>
            <ac:grpSpMk id="19" creationId="{EE6FC6DF-966C-3646-9171-026FEBFB67D8}"/>
          </ac:grpSpMkLst>
        </pc:grpChg>
        <pc:grpChg chg="add">
          <ac:chgData name="Charlotte Beamish" userId="facafc40-237c-4e11-8b46-36899aa73720" providerId="ADAL" clId="{D6238EA9-70EB-2D45-B0D5-604C0DE06233}" dt="2021-01-29T08:19:43.896" v="89"/>
          <ac:grpSpMkLst>
            <pc:docMk/>
            <pc:sldMk cId="2307740961" sldId="262"/>
            <ac:grpSpMk id="24" creationId="{01D0A193-6FF9-4B4C-A006-759B81B922B7}"/>
          </ac:grpSpMkLst>
        </pc:grpChg>
        <pc:grpChg chg="add">
          <ac:chgData name="Charlotte Beamish" userId="facafc40-237c-4e11-8b46-36899aa73720" providerId="ADAL" clId="{D6238EA9-70EB-2D45-B0D5-604C0DE06233}" dt="2021-01-29T08:19:53.528" v="98"/>
          <ac:grpSpMkLst>
            <pc:docMk/>
            <pc:sldMk cId="2307740961" sldId="262"/>
            <ac:grpSpMk id="33" creationId="{999E673F-23FA-D840-A204-97D7D159089F}"/>
          </ac:grpSpMkLst>
        </pc:grpChg>
        <pc:grpChg chg="add">
          <ac:chgData name="Charlotte Beamish" userId="facafc40-237c-4e11-8b46-36899aa73720" providerId="ADAL" clId="{D6238EA9-70EB-2D45-B0D5-604C0DE06233}" dt="2021-01-29T08:19:53.528" v="98"/>
          <ac:grpSpMkLst>
            <pc:docMk/>
            <pc:sldMk cId="2307740961" sldId="262"/>
            <ac:grpSpMk id="34" creationId="{48D4A7BB-0CF1-E24E-ABDC-61A0062A5E03}"/>
          </ac:grpSpMkLst>
        </pc:grpChg>
        <pc:grpChg chg="add">
          <ac:chgData name="Charlotte Beamish" userId="facafc40-237c-4e11-8b46-36899aa73720" providerId="ADAL" clId="{D6238EA9-70EB-2D45-B0D5-604C0DE06233}" dt="2021-01-29T08:19:56.723" v="101"/>
          <ac:grpSpMkLst>
            <pc:docMk/>
            <pc:sldMk cId="2307740961" sldId="262"/>
            <ac:grpSpMk id="37" creationId="{6AC5E91A-72B0-ED4A-8861-7533AC793CFE}"/>
          </ac:grpSpMkLst>
        </pc:grpChg>
        <pc:grpChg chg="add">
          <ac:chgData name="Charlotte Beamish" userId="facafc40-237c-4e11-8b46-36899aa73720" providerId="ADAL" clId="{D6238EA9-70EB-2D45-B0D5-604C0DE06233}" dt="2021-01-29T08:19:59.616" v="104"/>
          <ac:grpSpMkLst>
            <pc:docMk/>
            <pc:sldMk cId="2307740961" sldId="262"/>
            <ac:grpSpMk id="40" creationId="{7A8A072D-2B39-7D4C-82C4-BA827C9242DF}"/>
          </ac:grpSpMkLst>
        </pc:grpChg>
        <pc:inkChg chg="add">
          <ac:chgData name="Charlotte Beamish" userId="facafc40-237c-4e11-8b46-36899aa73720" providerId="ADAL" clId="{D6238EA9-70EB-2D45-B0D5-604C0DE06233}" dt="2021-01-29T08:19:27.650" v="68"/>
          <ac:inkMkLst>
            <pc:docMk/>
            <pc:sldMk cId="2307740961" sldId="262"/>
            <ac:inkMk id="2" creationId="{CE124A16-E27D-6C4D-BF8D-E65096BE8D48}"/>
          </ac:inkMkLst>
        </pc:inkChg>
        <pc:inkChg chg="add">
          <ac:chgData name="Charlotte Beamish" userId="facafc40-237c-4e11-8b46-36899aa73720" providerId="ADAL" clId="{D6238EA9-70EB-2D45-B0D5-604C0DE06233}" dt="2021-01-29T08:19:28.285" v="69"/>
          <ac:inkMkLst>
            <pc:docMk/>
            <pc:sldMk cId="2307740961" sldId="262"/>
            <ac:inkMk id="3" creationId="{68493A3C-2C1B-8C42-B83B-FC98DB7050C0}"/>
          </ac:inkMkLst>
        </pc:inkChg>
        <pc:inkChg chg="add">
          <ac:chgData name="Charlotte Beamish" userId="facafc40-237c-4e11-8b46-36899aa73720" providerId="ADAL" clId="{D6238EA9-70EB-2D45-B0D5-604C0DE06233}" dt="2021-01-29T08:19:29.010" v="70"/>
          <ac:inkMkLst>
            <pc:docMk/>
            <pc:sldMk cId="2307740961" sldId="262"/>
            <ac:inkMk id="4" creationId="{4BA603A0-34AF-EC4A-A1C2-1D7FED5CF9B0}"/>
          </ac:inkMkLst>
        </pc:inkChg>
        <pc:inkChg chg="add">
          <ac:chgData name="Charlotte Beamish" userId="facafc40-237c-4e11-8b46-36899aa73720" providerId="ADAL" clId="{D6238EA9-70EB-2D45-B0D5-604C0DE06233}" dt="2021-01-29T08:19:30.275" v="71"/>
          <ac:inkMkLst>
            <pc:docMk/>
            <pc:sldMk cId="2307740961" sldId="262"/>
            <ac:inkMk id="5" creationId="{986E8BB3-4D40-BA44-8B8D-B360A52FE476}"/>
          </ac:inkMkLst>
        </pc:inkChg>
        <pc:inkChg chg="add">
          <ac:chgData name="Charlotte Beamish" userId="facafc40-237c-4e11-8b46-36899aa73720" providerId="ADAL" clId="{D6238EA9-70EB-2D45-B0D5-604C0DE06233}" dt="2021-01-29T08:19:30.657" v="72"/>
          <ac:inkMkLst>
            <pc:docMk/>
            <pc:sldMk cId="2307740961" sldId="262"/>
            <ac:inkMk id="6" creationId="{2B63D9B9-4AB2-9B47-A32F-9AD02A579287}"/>
          </ac:inkMkLst>
        </pc:inkChg>
        <pc:inkChg chg="add">
          <ac:chgData name="Charlotte Beamish" userId="facafc40-237c-4e11-8b46-36899aa73720" providerId="ADAL" clId="{D6238EA9-70EB-2D45-B0D5-604C0DE06233}" dt="2021-01-29T08:19:31.841" v="73"/>
          <ac:inkMkLst>
            <pc:docMk/>
            <pc:sldMk cId="2307740961" sldId="262"/>
            <ac:inkMk id="7" creationId="{9674DFE7-36E1-5B4C-9224-DDBD0CC5A1B2}"/>
          </ac:inkMkLst>
        </pc:inkChg>
        <pc:inkChg chg="add">
          <ac:chgData name="Charlotte Beamish" userId="facafc40-237c-4e11-8b46-36899aa73720" providerId="ADAL" clId="{D6238EA9-70EB-2D45-B0D5-604C0DE06233}" dt="2021-01-29T08:19:32.285" v="74"/>
          <ac:inkMkLst>
            <pc:docMk/>
            <pc:sldMk cId="2307740961" sldId="262"/>
            <ac:inkMk id="8" creationId="{62668D4C-2622-1045-84A3-27A7350BB605}"/>
          </ac:inkMkLst>
        </pc:inkChg>
        <pc:inkChg chg="add">
          <ac:chgData name="Charlotte Beamish" userId="facafc40-237c-4e11-8b46-36899aa73720" providerId="ADAL" clId="{D6238EA9-70EB-2D45-B0D5-604C0DE06233}" dt="2021-01-29T08:19:32.920" v="75"/>
          <ac:inkMkLst>
            <pc:docMk/>
            <pc:sldMk cId="2307740961" sldId="262"/>
            <ac:inkMk id="9" creationId="{71929546-AB1D-B640-B74F-AEA8C5DD385D}"/>
          </ac:inkMkLst>
        </pc:inkChg>
        <pc:inkChg chg="add">
          <ac:chgData name="Charlotte Beamish" userId="facafc40-237c-4e11-8b46-36899aa73720" providerId="ADAL" clId="{D6238EA9-70EB-2D45-B0D5-604C0DE06233}" dt="2021-01-29T08:19:33.934" v="76"/>
          <ac:inkMkLst>
            <pc:docMk/>
            <pc:sldMk cId="2307740961" sldId="262"/>
            <ac:inkMk id="10" creationId="{0C75DD42-94C1-C04B-AAD1-4CA60A8F7B0E}"/>
          </ac:inkMkLst>
        </pc:inkChg>
        <pc:inkChg chg="add">
          <ac:chgData name="Charlotte Beamish" userId="facafc40-237c-4e11-8b46-36899aa73720" providerId="ADAL" clId="{D6238EA9-70EB-2D45-B0D5-604C0DE06233}" dt="2021-01-29T08:19:34.315" v="77"/>
          <ac:inkMkLst>
            <pc:docMk/>
            <pc:sldMk cId="2307740961" sldId="262"/>
            <ac:inkMk id="11" creationId="{50416448-3D56-F749-828E-02DB5AA10104}"/>
          </ac:inkMkLst>
        </pc:inkChg>
        <pc:inkChg chg="add topLvl">
          <ac:chgData name="Charlotte Beamish" userId="facafc40-237c-4e11-8b46-36899aa73720" providerId="ADAL" clId="{D6238EA9-70EB-2D45-B0D5-604C0DE06233}" dt="2021-01-29T08:19:39.741" v="84"/>
          <ac:inkMkLst>
            <pc:docMk/>
            <pc:sldMk cId="2307740961" sldId="262"/>
            <ac:inkMk id="14" creationId="{A4F2EF43-4E0F-3444-A2BA-9FACE06CB28F}"/>
          </ac:inkMkLst>
        </pc:inkChg>
        <pc:inkChg chg="add topLvl">
          <ac:chgData name="Charlotte Beamish" userId="facafc40-237c-4e11-8b46-36899aa73720" providerId="ADAL" clId="{D6238EA9-70EB-2D45-B0D5-604C0DE06233}" dt="2021-01-29T08:19:39.741" v="84"/>
          <ac:inkMkLst>
            <pc:docMk/>
            <pc:sldMk cId="2307740961" sldId="262"/>
            <ac:inkMk id="15" creationId="{E8DB45CC-1AC0-AB45-AE29-19B3E6954AD8}"/>
          </ac:inkMkLst>
        </pc:inkChg>
        <pc:inkChg chg="add">
          <ac:chgData name="Charlotte Beamish" userId="facafc40-237c-4e11-8b46-36899aa73720" providerId="ADAL" clId="{D6238EA9-70EB-2D45-B0D5-604C0DE06233}" dt="2021-01-29T08:19:38.690" v="82"/>
          <ac:inkMkLst>
            <pc:docMk/>
            <pc:sldMk cId="2307740961" sldId="262"/>
            <ac:inkMk id="17" creationId="{1AB0DE4B-4519-4648-B903-51009EB80B4E}"/>
          </ac:inkMkLst>
        </pc:inkChg>
        <pc:inkChg chg="add">
          <ac:chgData name="Charlotte Beamish" userId="facafc40-237c-4e11-8b46-36899aa73720" providerId="ADAL" clId="{D6238EA9-70EB-2D45-B0D5-604C0DE06233}" dt="2021-01-29T08:19:39.079" v="83"/>
          <ac:inkMkLst>
            <pc:docMk/>
            <pc:sldMk cId="2307740961" sldId="262"/>
            <ac:inkMk id="18" creationId="{C0493FCE-7E4F-C94E-A987-A21266D601DB}"/>
          </ac:inkMkLst>
        </pc:inkChg>
        <pc:inkChg chg="add">
          <ac:chgData name="Charlotte Beamish" userId="facafc40-237c-4e11-8b46-36899aa73720" providerId="ADAL" clId="{D6238EA9-70EB-2D45-B0D5-604C0DE06233}" dt="2021-01-29T08:19:40.231" v="85"/>
          <ac:inkMkLst>
            <pc:docMk/>
            <pc:sldMk cId="2307740961" sldId="262"/>
            <ac:inkMk id="20" creationId="{36670A69-14AE-3642-B107-7C8D8F0BF919}"/>
          </ac:inkMkLst>
        </pc:inkChg>
        <pc:inkChg chg="add">
          <ac:chgData name="Charlotte Beamish" userId="facafc40-237c-4e11-8b46-36899aa73720" providerId="ADAL" clId="{D6238EA9-70EB-2D45-B0D5-604C0DE06233}" dt="2021-01-29T08:19:41.083" v="86"/>
          <ac:inkMkLst>
            <pc:docMk/>
            <pc:sldMk cId="2307740961" sldId="262"/>
            <ac:inkMk id="21" creationId="{DC765CAB-A8EC-E64E-A246-425A4F37DC49}"/>
          </ac:inkMkLst>
        </pc:inkChg>
        <pc:inkChg chg="add">
          <ac:chgData name="Charlotte Beamish" userId="facafc40-237c-4e11-8b46-36899aa73720" providerId="ADAL" clId="{D6238EA9-70EB-2D45-B0D5-604C0DE06233}" dt="2021-01-29T08:19:42.820" v="87"/>
          <ac:inkMkLst>
            <pc:docMk/>
            <pc:sldMk cId="2307740961" sldId="262"/>
            <ac:inkMk id="22" creationId="{F48BE920-0CC7-3D49-8BEC-8524A49C2EA2}"/>
          </ac:inkMkLst>
        </pc:inkChg>
        <pc:inkChg chg="add">
          <ac:chgData name="Charlotte Beamish" userId="facafc40-237c-4e11-8b46-36899aa73720" providerId="ADAL" clId="{D6238EA9-70EB-2D45-B0D5-604C0DE06233}" dt="2021-01-29T08:19:43.175" v="88"/>
          <ac:inkMkLst>
            <pc:docMk/>
            <pc:sldMk cId="2307740961" sldId="262"/>
            <ac:inkMk id="23" creationId="{5F3DA579-9C29-7449-8A9A-8147D23399A2}"/>
          </ac:inkMkLst>
        </pc:inkChg>
        <pc:inkChg chg="add">
          <ac:chgData name="Charlotte Beamish" userId="facafc40-237c-4e11-8b46-36899aa73720" providerId="ADAL" clId="{D6238EA9-70EB-2D45-B0D5-604C0DE06233}" dt="2021-01-29T08:19:44.721" v="90"/>
          <ac:inkMkLst>
            <pc:docMk/>
            <pc:sldMk cId="2307740961" sldId="262"/>
            <ac:inkMk id="25" creationId="{8CCDD8A7-4D59-874C-8CF5-E0645D1C6A73}"/>
          </ac:inkMkLst>
        </pc:inkChg>
        <pc:inkChg chg="add">
          <ac:chgData name="Charlotte Beamish" userId="facafc40-237c-4e11-8b46-36899aa73720" providerId="ADAL" clId="{D6238EA9-70EB-2D45-B0D5-604C0DE06233}" dt="2021-01-29T08:19:45.386" v="91"/>
          <ac:inkMkLst>
            <pc:docMk/>
            <pc:sldMk cId="2307740961" sldId="262"/>
            <ac:inkMk id="26" creationId="{898D3801-4F1D-A243-936D-7704B7E1BE6E}"/>
          </ac:inkMkLst>
        </pc:inkChg>
        <pc:inkChg chg="add">
          <ac:chgData name="Charlotte Beamish" userId="facafc40-237c-4e11-8b46-36899aa73720" providerId="ADAL" clId="{D6238EA9-70EB-2D45-B0D5-604C0DE06233}" dt="2021-01-29T08:19:46.208" v="92"/>
          <ac:inkMkLst>
            <pc:docMk/>
            <pc:sldMk cId="2307740961" sldId="262"/>
            <ac:inkMk id="27" creationId="{6D0F615C-B9EF-F740-B7BC-2F7247A0CCA6}"/>
          </ac:inkMkLst>
        </pc:inkChg>
        <pc:inkChg chg="add">
          <ac:chgData name="Charlotte Beamish" userId="facafc40-237c-4e11-8b46-36899aa73720" providerId="ADAL" clId="{D6238EA9-70EB-2D45-B0D5-604C0DE06233}" dt="2021-01-29T08:19:48.472" v="93"/>
          <ac:inkMkLst>
            <pc:docMk/>
            <pc:sldMk cId="2307740961" sldId="262"/>
            <ac:inkMk id="28" creationId="{B60C2698-2A6C-8F41-AF69-D6FF2301B725}"/>
          </ac:inkMkLst>
        </pc:inkChg>
        <pc:inkChg chg="add">
          <ac:chgData name="Charlotte Beamish" userId="facafc40-237c-4e11-8b46-36899aa73720" providerId="ADAL" clId="{D6238EA9-70EB-2D45-B0D5-604C0DE06233}" dt="2021-01-29T08:19:49.780" v="94"/>
          <ac:inkMkLst>
            <pc:docMk/>
            <pc:sldMk cId="2307740961" sldId="262"/>
            <ac:inkMk id="29" creationId="{2695650A-5D08-C844-A2BA-F0B217437BFA}"/>
          </ac:inkMkLst>
        </pc:inkChg>
        <pc:inkChg chg="add">
          <ac:chgData name="Charlotte Beamish" userId="facafc40-237c-4e11-8b46-36899aa73720" providerId="ADAL" clId="{D6238EA9-70EB-2D45-B0D5-604C0DE06233}" dt="2021-01-29T08:19:50.317" v="95"/>
          <ac:inkMkLst>
            <pc:docMk/>
            <pc:sldMk cId="2307740961" sldId="262"/>
            <ac:inkMk id="30" creationId="{8AF56A85-A3CA-BB4A-88C2-4165693D16C8}"/>
          </ac:inkMkLst>
        </pc:inkChg>
        <pc:inkChg chg="add">
          <ac:chgData name="Charlotte Beamish" userId="facafc40-237c-4e11-8b46-36899aa73720" providerId="ADAL" clId="{D6238EA9-70EB-2D45-B0D5-604C0DE06233}" dt="2021-01-29T08:19:51.027" v="96"/>
          <ac:inkMkLst>
            <pc:docMk/>
            <pc:sldMk cId="2307740961" sldId="262"/>
            <ac:inkMk id="31" creationId="{8D812653-E742-1847-AF19-37FB576CC613}"/>
          </ac:inkMkLst>
        </pc:inkChg>
        <pc:inkChg chg="add">
          <ac:chgData name="Charlotte Beamish" userId="facafc40-237c-4e11-8b46-36899aa73720" providerId="ADAL" clId="{D6238EA9-70EB-2D45-B0D5-604C0DE06233}" dt="2021-01-29T08:19:52.712" v="97"/>
          <ac:inkMkLst>
            <pc:docMk/>
            <pc:sldMk cId="2307740961" sldId="262"/>
            <ac:inkMk id="32" creationId="{6AACD2ED-D7FA-C748-9671-FD3BC114AE38}"/>
          </ac:inkMkLst>
        </pc:inkChg>
        <pc:inkChg chg="add">
          <ac:chgData name="Charlotte Beamish" userId="facafc40-237c-4e11-8b46-36899aa73720" providerId="ADAL" clId="{D6238EA9-70EB-2D45-B0D5-604C0DE06233}" dt="2021-01-29T08:19:54.451" v="99"/>
          <ac:inkMkLst>
            <pc:docMk/>
            <pc:sldMk cId="2307740961" sldId="262"/>
            <ac:inkMk id="35" creationId="{EC8B4454-0341-AA46-8CCE-0AA7FDE6D95D}"/>
          </ac:inkMkLst>
        </pc:inkChg>
        <pc:inkChg chg="add">
          <ac:chgData name="Charlotte Beamish" userId="facafc40-237c-4e11-8b46-36899aa73720" providerId="ADAL" clId="{D6238EA9-70EB-2D45-B0D5-604C0DE06233}" dt="2021-01-29T08:19:56.204" v="100"/>
          <ac:inkMkLst>
            <pc:docMk/>
            <pc:sldMk cId="2307740961" sldId="262"/>
            <ac:inkMk id="36" creationId="{E25DA451-57B4-F74C-9CB5-6BA60D05FA59}"/>
          </ac:inkMkLst>
        </pc:inkChg>
        <pc:inkChg chg="add">
          <ac:chgData name="Charlotte Beamish" userId="facafc40-237c-4e11-8b46-36899aa73720" providerId="ADAL" clId="{D6238EA9-70EB-2D45-B0D5-604C0DE06233}" dt="2021-01-29T08:19:57.758" v="102"/>
          <ac:inkMkLst>
            <pc:docMk/>
            <pc:sldMk cId="2307740961" sldId="262"/>
            <ac:inkMk id="38" creationId="{14D8C8CB-E61C-5D42-9F14-6F46654A6C2B}"/>
          </ac:inkMkLst>
        </pc:inkChg>
        <pc:inkChg chg="add">
          <ac:chgData name="Charlotte Beamish" userId="facafc40-237c-4e11-8b46-36899aa73720" providerId="ADAL" clId="{D6238EA9-70EB-2D45-B0D5-604C0DE06233}" dt="2021-01-29T08:19:59.086" v="103"/>
          <ac:inkMkLst>
            <pc:docMk/>
            <pc:sldMk cId="2307740961" sldId="262"/>
            <ac:inkMk id="39" creationId="{E13E2573-982B-A94C-95E8-C67028F6F913}"/>
          </ac:inkMkLst>
        </pc:inkChg>
      </pc:sldChg>
      <pc:sldChg chg="addSp delSp">
        <pc:chgData name="Charlotte Beamish" userId="facafc40-237c-4e11-8b46-36899aa73720" providerId="ADAL" clId="{D6238EA9-70EB-2D45-B0D5-604C0DE06233}" dt="2021-01-29T08:19:24.658" v="67"/>
        <pc:sldMkLst>
          <pc:docMk/>
          <pc:sldMk cId="1668388293" sldId="263"/>
        </pc:sldMkLst>
        <pc:grpChg chg="add del">
          <ac:chgData name="Charlotte Beamish" userId="facafc40-237c-4e11-8b46-36899aa73720" providerId="ADAL" clId="{D6238EA9-70EB-2D45-B0D5-604C0DE06233}" dt="2021-01-29T08:18:41.963" v="36"/>
          <ac:grpSpMkLst>
            <pc:docMk/>
            <pc:sldMk cId="1668388293" sldId="263"/>
            <ac:grpSpMk id="5" creationId="{B110F40E-D643-A14B-ACB0-472D9AD14B75}"/>
          </ac:grpSpMkLst>
        </pc:grpChg>
        <pc:grpChg chg="add">
          <ac:chgData name="Charlotte Beamish" userId="facafc40-237c-4e11-8b46-36899aa73720" providerId="ADAL" clId="{D6238EA9-70EB-2D45-B0D5-604C0DE06233}" dt="2021-01-29T08:18:41.963" v="36"/>
          <ac:grpSpMkLst>
            <pc:docMk/>
            <pc:sldMk cId="1668388293" sldId="263"/>
            <ac:grpSpMk id="7" creationId="{1E3275CA-94AA-4240-9ACE-8BC05AFD0E00}"/>
          </ac:grpSpMkLst>
        </pc:grpChg>
        <pc:grpChg chg="add">
          <ac:chgData name="Charlotte Beamish" userId="facafc40-237c-4e11-8b46-36899aa73720" providerId="ADAL" clId="{D6238EA9-70EB-2D45-B0D5-604C0DE06233}" dt="2021-01-29T08:18:46.931" v="41"/>
          <ac:grpSpMkLst>
            <pc:docMk/>
            <pc:sldMk cId="1668388293" sldId="263"/>
            <ac:grpSpMk id="12" creationId="{D88789EC-607E-0B40-8F62-4552083BDA73}"/>
          </ac:grpSpMkLst>
        </pc:grpChg>
        <pc:grpChg chg="add del">
          <ac:chgData name="Charlotte Beamish" userId="facafc40-237c-4e11-8b46-36899aa73720" providerId="ADAL" clId="{D6238EA9-70EB-2D45-B0D5-604C0DE06233}" dt="2021-01-29T08:18:53.607" v="46"/>
          <ac:grpSpMkLst>
            <pc:docMk/>
            <pc:sldMk cId="1668388293" sldId="263"/>
            <ac:grpSpMk id="15" creationId="{C2A78AAD-1C60-3547-A5B8-226B75D28322}"/>
          </ac:grpSpMkLst>
        </pc:grpChg>
        <pc:grpChg chg="add">
          <ac:chgData name="Charlotte Beamish" userId="facafc40-237c-4e11-8b46-36899aa73720" providerId="ADAL" clId="{D6238EA9-70EB-2D45-B0D5-604C0DE06233}" dt="2021-01-29T08:18:53.607" v="46"/>
          <ac:grpSpMkLst>
            <pc:docMk/>
            <pc:sldMk cId="1668388293" sldId="263"/>
            <ac:grpSpMk id="17" creationId="{455F9A20-5B4A-4A49-A8A4-CB1B2D0557F0}"/>
          </ac:grpSpMkLst>
        </pc:grpChg>
        <pc:grpChg chg="add">
          <ac:chgData name="Charlotte Beamish" userId="facafc40-237c-4e11-8b46-36899aa73720" providerId="ADAL" clId="{D6238EA9-70EB-2D45-B0D5-604C0DE06233}" dt="2021-01-29T08:18:59.368" v="50"/>
          <ac:grpSpMkLst>
            <pc:docMk/>
            <pc:sldMk cId="1668388293" sldId="263"/>
            <ac:grpSpMk id="21" creationId="{F8498057-3C97-DD47-B1A4-E9806F443D76}"/>
          </ac:grpSpMkLst>
        </pc:grpChg>
        <pc:grpChg chg="add del">
          <ac:chgData name="Charlotte Beamish" userId="facafc40-237c-4e11-8b46-36899aa73720" providerId="ADAL" clId="{D6238EA9-70EB-2D45-B0D5-604C0DE06233}" dt="2021-01-29T08:19:14.027" v="58"/>
          <ac:grpSpMkLst>
            <pc:docMk/>
            <pc:sldMk cId="1668388293" sldId="263"/>
            <ac:grpSpMk id="27" creationId="{61FF8AE4-DFAC-E34E-8411-92F97D384A6B}"/>
          </ac:grpSpMkLst>
        </pc:grpChg>
        <pc:grpChg chg="add">
          <ac:chgData name="Charlotte Beamish" userId="facafc40-237c-4e11-8b46-36899aa73720" providerId="ADAL" clId="{D6238EA9-70EB-2D45-B0D5-604C0DE06233}" dt="2021-01-29T08:19:11.357" v="56"/>
          <ac:grpSpMkLst>
            <pc:docMk/>
            <pc:sldMk cId="1668388293" sldId="263"/>
            <ac:grpSpMk id="28" creationId="{A04E0BB6-1B31-8347-985A-93DDCBF1393C}"/>
          </ac:grpSpMkLst>
        </pc:grpChg>
        <pc:grpChg chg="add">
          <ac:chgData name="Charlotte Beamish" userId="facafc40-237c-4e11-8b46-36899aa73720" providerId="ADAL" clId="{D6238EA9-70EB-2D45-B0D5-604C0DE06233}" dt="2021-01-29T08:19:14.027" v="58"/>
          <ac:grpSpMkLst>
            <pc:docMk/>
            <pc:sldMk cId="1668388293" sldId="263"/>
            <ac:grpSpMk id="30" creationId="{F5E55D24-85A6-CF4D-A036-C934233FD602}"/>
          </ac:grpSpMkLst>
        </pc:grpChg>
        <pc:grpChg chg="add">
          <ac:chgData name="Charlotte Beamish" userId="facafc40-237c-4e11-8b46-36899aa73720" providerId="ADAL" clId="{D6238EA9-70EB-2D45-B0D5-604C0DE06233}" dt="2021-01-29T08:19:24.658" v="67"/>
          <ac:grpSpMkLst>
            <pc:docMk/>
            <pc:sldMk cId="1668388293" sldId="263"/>
            <ac:grpSpMk id="39" creationId="{4357E715-87FF-5E46-9180-E00239227EBB}"/>
          </ac:grpSpMkLst>
        </pc:grpChg>
        <pc:grpChg chg="add">
          <ac:chgData name="Charlotte Beamish" userId="facafc40-237c-4e11-8b46-36899aa73720" providerId="ADAL" clId="{D6238EA9-70EB-2D45-B0D5-604C0DE06233}" dt="2021-01-29T08:19:24.658" v="67"/>
          <ac:grpSpMkLst>
            <pc:docMk/>
            <pc:sldMk cId="1668388293" sldId="263"/>
            <ac:grpSpMk id="40" creationId="{C19AA712-49AF-3F42-A52D-4D6285DE4D29}"/>
          </ac:grpSpMkLst>
        </pc:grpChg>
        <pc:inkChg chg="add topLvl">
          <ac:chgData name="Charlotte Beamish" userId="facafc40-237c-4e11-8b46-36899aa73720" providerId="ADAL" clId="{D6238EA9-70EB-2D45-B0D5-604C0DE06233}" dt="2021-01-29T08:18:41.963" v="36"/>
          <ac:inkMkLst>
            <pc:docMk/>
            <pc:sldMk cId="1668388293" sldId="263"/>
            <ac:inkMk id="2" creationId="{C80376C7-127A-5E4A-B81F-3A5FACCD1FEB}"/>
          </ac:inkMkLst>
        </pc:inkChg>
        <pc:inkChg chg="add topLvl">
          <ac:chgData name="Charlotte Beamish" userId="facafc40-237c-4e11-8b46-36899aa73720" providerId="ADAL" clId="{D6238EA9-70EB-2D45-B0D5-604C0DE06233}" dt="2021-01-29T08:18:41.963" v="36"/>
          <ac:inkMkLst>
            <pc:docMk/>
            <pc:sldMk cId="1668388293" sldId="263"/>
            <ac:inkMk id="3" creationId="{DDE7DA36-C081-4C4C-B07D-088D6B791DE1}"/>
          </ac:inkMkLst>
        </pc:inkChg>
        <pc:inkChg chg="add topLvl">
          <ac:chgData name="Charlotte Beamish" userId="facafc40-237c-4e11-8b46-36899aa73720" providerId="ADAL" clId="{D6238EA9-70EB-2D45-B0D5-604C0DE06233}" dt="2021-01-29T08:18:41.963" v="36"/>
          <ac:inkMkLst>
            <pc:docMk/>
            <pc:sldMk cId="1668388293" sldId="263"/>
            <ac:inkMk id="4" creationId="{586104B6-D86F-DF42-B613-188A78C92998}"/>
          </ac:inkMkLst>
        </pc:inkChg>
        <pc:inkChg chg="add">
          <ac:chgData name="Charlotte Beamish" userId="facafc40-237c-4e11-8b46-36899aa73720" providerId="ADAL" clId="{D6238EA9-70EB-2D45-B0D5-604C0DE06233}" dt="2021-01-29T08:18:41.434" v="35"/>
          <ac:inkMkLst>
            <pc:docMk/>
            <pc:sldMk cId="1668388293" sldId="263"/>
            <ac:inkMk id="6" creationId="{27E2E8C2-F296-7049-8F17-A9DEA93DE96D}"/>
          </ac:inkMkLst>
        </pc:inkChg>
        <pc:inkChg chg="add">
          <ac:chgData name="Charlotte Beamish" userId="facafc40-237c-4e11-8b46-36899aa73720" providerId="ADAL" clId="{D6238EA9-70EB-2D45-B0D5-604C0DE06233}" dt="2021-01-29T08:18:43.327" v="37"/>
          <ac:inkMkLst>
            <pc:docMk/>
            <pc:sldMk cId="1668388293" sldId="263"/>
            <ac:inkMk id="8" creationId="{4AB62F68-7575-9642-BD17-9FC487F2892B}"/>
          </ac:inkMkLst>
        </pc:inkChg>
        <pc:inkChg chg="add">
          <ac:chgData name="Charlotte Beamish" userId="facafc40-237c-4e11-8b46-36899aa73720" providerId="ADAL" clId="{D6238EA9-70EB-2D45-B0D5-604C0DE06233}" dt="2021-01-29T08:18:43.968" v="38"/>
          <ac:inkMkLst>
            <pc:docMk/>
            <pc:sldMk cId="1668388293" sldId="263"/>
            <ac:inkMk id="9" creationId="{8A967CF6-C63B-5A4B-B91E-BE1D5AD54C74}"/>
          </ac:inkMkLst>
        </pc:inkChg>
        <pc:inkChg chg="add">
          <ac:chgData name="Charlotte Beamish" userId="facafc40-237c-4e11-8b46-36899aa73720" providerId="ADAL" clId="{D6238EA9-70EB-2D45-B0D5-604C0DE06233}" dt="2021-01-29T08:18:44.576" v="39"/>
          <ac:inkMkLst>
            <pc:docMk/>
            <pc:sldMk cId="1668388293" sldId="263"/>
            <ac:inkMk id="10" creationId="{C74F2CA1-3F59-2740-8876-303F4A01E06F}"/>
          </ac:inkMkLst>
        </pc:inkChg>
        <pc:inkChg chg="add">
          <ac:chgData name="Charlotte Beamish" userId="facafc40-237c-4e11-8b46-36899aa73720" providerId="ADAL" clId="{D6238EA9-70EB-2D45-B0D5-604C0DE06233}" dt="2021-01-29T08:18:45.925" v="40"/>
          <ac:inkMkLst>
            <pc:docMk/>
            <pc:sldMk cId="1668388293" sldId="263"/>
            <ac:inkMk id="11" creationId="{508A62B2-D3F4-F548-8830-EFBE762E2C67}"/>
          </ac:inkMkLst>
        </pc:inkChg>
        <pc:inkChg chg="add topLvl">
          <ac:chgData name="Charlotte Beamish" userId="facafc40-237c-4e11-8b46-36899aa73720" providerId="ADAL" clId="{D6238EA9-70EB-2D45-B0D5-604C0DE06233}" dt="2021-01-29T08:18:53.607" v="46"/>
          <ac:inkMkLst>
            <pc:docMk/>
            <pc:sldMk cId="1668388293" sldId="263"/>
            <ac:inkMk id="13" creationId="{639B8372-50D5-C844-A670-AAD80A130A75}"/>
          </ac:inkMkLst>
        </pc:inkChg>
        <pc:inkChg chg="add topLvl">
          <ac:chgData name="Charlotte Beamish" userId="facafc40-237c-4e11-8b46-36899aa73720" providerId="ADAL" clId="{D6238EA9-70EB-2D45-B0D5-604C0DE06233}" dt="2021-01-29T08:18:53.607" v="46"/>
          <ac:inkMkLst>
            <pc:docMk/>
            <pc:sldMk cId="1668388293" sldId="263"/>
            <ac:inkMk id="14" creationId="{5489A382-72D2-1343-B7B1-EA0F682D3F96}"/>
          </ac:inkMkLst>
        </pc:inkChg>
        <pc:inkChg chg="add">
          <ac:chgData name="Charlotte Beamish" userId="facafc40-237c-4e11-8b46-36899aa73720" providerId="ADAL" clId="{D6238EA9-70EB-2D45-B0D5-604C0DE06233}" dt="2021-01-29T08:18:53.097" v="45"/>
          <ac:inkMkLst>
            <pc:docMk/>
            <pc:sldMk cId="1668388293" sldId="263"/>
            <ac:inkMk id="16" creationId="{22EA5068-C645-6C45-95C4-5C6066079324}"/>
          </ac:inkMkLst>
        </pc:inkChg>
        <pc:inkChg chg="add">
          <ac:chgData name="Charlotte Beamish" userId="facafc40-237c-4e11-8b46-36899aa73720" providerId="ADAL" clId="{D6238EA9-70EB-2D45-B0D5-604C0DE06233}" dt="2021-01-29T08:18:55.177" v="47"/>
          <ac:inkMkLst>
            <pc:docMk/>
            <pc:sldMk cId="1668388293" sldId="263"/>
            <ac:inkMk id="18" creationId="{BF84A2EB-F52D-8044-B763-B464F025DC15}"/>
          </ac:inkMkLst>
        </pc:inkChg>
        <pc:inkChg chg="add">
          <ac:chgData name="Charlotte Beamish" userId="facafc40-237c-4e11-8b46-36899aa73720" providerId="ADAL" clId="{D6238EA9-70EB-2D45-B0D5-604C0DE06233}" dt="2021-01-29T08:18:55.586" v="48"/>
          <ac:inkMkLst>
            <pc:docMk/>
            <pc:sldMk cId="1668388293" sldId="263"/>
            <ac:inkMk id="19" creationId="{D2E494FA-840F-A245-AD20-EDB9B8C2A079}"/>
          </ac:inkMkLst>
        </pc:inkChg>
        <pc:inkChg chg="add">
          <ac:chgData name="Charlotte Beamish" userId="facafc40-237c-4e11-8b46-36899aa73720" providerId="ADAL" clId="{D6238EA9-70EB-2D45-B0D5-604C0DE06233}" dt="2021-01-29T08:18:58.589" v="49"/>
          <ac:inkMkLst>
            <pc:docMk/>
            <pc:sldMk cId="1668388293" sldId="263"/>
            <ac:inkMk id="20" creationId="{0095A5A5-CE71-244C-AF91-AA7DC7F3BBD0}"/>
          </ac:inkMkLst>
        </pc:inkChg>
        <pc:inkChg chg="add">
          <ac:chgData name="Charlotte Beamish" userId="facafc40-237c-4e11-8b46-36899aa73720" providerId="ADAL" clId="{D6238EA9-70EB-2D45-B0D5-604C0DE06233}" dt="2021-01-29T08:19:04.026" v="51"/>
          <ac:inkMkLst>
            <pc:docMk/>
            <pc:sldMk cId="1668388293" sldId="263"/>
            <ac:inkMk id="22" creationId="{3C99266C-A4F1-EE44-A0EB-89BF27DAF9CD}"/>
          </ac:inkMkLst>
        </pc:inkChg>
        <pc:inkChg chg="add">
          <ac:chgData name="Charlotte Beamish" userId="facafc40-237c-4e11-8b46-36899aa73720" providerId="ADAL" clId="{D6238EA9-70EB-2D45-B0D5-604C0DE06233}" dt="2021-01-29T08:19:04.681" v="52"/>
          <ac:inkMkLst>
            <pc:docMk/>
            <pc:sldMk cId="1668388293" sldId="263"/>
            <ac:inkMk id="23" creationId="{4ACDE754-C4B3-8F47-8E5E-00EF6B85771A}"/>
          </ac:inkMkLst>
        </pc:inkChg>
        <pc:inkChg chg="add">
          <ac:chgData name="Charlotte Beamish" userId="facafc40-237c-4e11-8b46-36899aa73720" providerId="ADAL" clId="{D6238EA9-70EB-2D45-B0D5-604C0DE06233}" dt="2021-01-29T08:19:07.863" v="53"/>
          <ac:inkMkLst>
            <pc:docMk/>
            <pc:sldMk cId="1668388293" sldId="263"/>
            <ac:inkMk id="24" creationId="{AA9222D7-EA92-304C-80EE-35E2E0CDB70C}"/>
          </ac:inkMkLst>
        </pc:inkChg>
        <pc:inkChg chg="add topLvl">
          <ac:chgData name="Charlotte Beamish" userId="facafc40-237c-4e11-8b46-36899aa73720" providerId="ADAL" clId="{D6238EA9-70EB-2D45-B0D5-604C0DE06233}" dt="2021-01-29T08:19:14.027" v="58"/>
          <ac:inkMkLst>
            <pc:docMk/>
            <pc:sldMk cId="1668388293" sldId="263"/>
            <ac:inkMk id="25" creationId="{6CDB4F85-1EF3-3D44-9C13-AFAEEF66F9E1}"/>
          </ac:inkMkLst>
        </pc:inkChg>
        <pc:inkChg chg="add topLvl">
          <ac:chgData name="Charlotte Beamish" userId="facafc40-237c-4e11-8b46-36899aa73720" providerId="ADAL" clId="{D6238EA9-70EB-2D45-B0D5-604C0DE06233}" dt="2021-01-29T08:19:14.027" v="58"/>
          <ac:inkMkLst>
            <pc:docMk/>
            <pc:sldMk cId="1668388293" sldId="263"/>
            <ac:inkMk id="26" creationId="{332C4A91-A11B-2B46-83E6-E11DE09933A7}"/>
          </ac:inkMkLst>
        </pc:inkChg>
        <pc:inkChg chg="add">
          <ac:chgData name="Charlotte Beamish" userId="facafc40-237c-4e11-8b46-36899aa73720" providerId="ADAL" clId="{D6238EA9-70EB-2D45-B0D5-604C0DE06233}" dt="2021-01-29T08:19:13.500" v="57"/>
          <ac:inkMkLst>
            <pc:docMk/>
            <pc:sldMk cId="1668388293" sldId="263"/>
            <ac:inkMk id="29" creationId="{DE5B5473-387B-B847-87B8-6E9F94823DCA}"/>
          </ac:inkMkLst>
        </pc:inkChg>
        <pc:inkChg chg="add">
          <ac:chgData name="Charlotte Beamish" userId="facafc40-237c-4e11-8b46-36899aa73720" providerId="ADAL" clId="{D6238EA9-70EB-2D45-B0D5-604C0DE06233}" dt="2021-01-29T08:19:15.288" v="59"/>
          <ac:inkMkLst>
            <pc:docMk/>
            <pc:sldMk cId="1668388293" sldId="263"/>
            <ac:inkMk id="31" creationId="{6EA311BC-1869-504D-9E25-DEBC83375F48}"/>
          </ac:inkMkLst>
        </pc:inkChg>
        <pc:inkChg chg="add">
          <ac:chgData name="Charlotte Beamish" userId="facafc40-237c-4e11-8b46-36899aa73720" providerId="ADAL" clId="{D6238EA9-70EB-2D45-B0D5-604C0DE06233}" dt="2021-01-29T08:19:15.923" v="60"/>
          <ac:inkMkLst>
            <pc:docMk/>
            <pc:sldMk cId="1668388293" sldId="263"/>
            <ac:inkMk id="32" creationId="{62EAF9B6-A8E9-9C43-A266-12B429AFE881}"/>
          </ac:inkMkLst>
        </pc:inkChg>
        <pc:inkChg chg="add">
          <ac:chgData name="Charlotte Beamish" userId="facafc40-237c-4e11-8b46-36899aa73720" providerId="ADAL" clId="{D6238EA9-70EB-2D45-B0D5-604C0DE06233}" dt="2021-01-29T08:19:16.969" v="61"/>
          <ac:inkMkLst>
            <pc:docMk/>
            <pc:sldMk cId="1668388293" sldId="263"/>
            <ac:inkMk id="33" creationId="{4B2D02B0-3A80-2643-BE81-B969A1DE87E6}"/>
          </ac:inkMkLst>
        </pc:inkChg>
        <pc:inkChg chg="add">
          <ac:chgData name="Charlotte Beamish" userId="facafc40-237c-4e11-8b46-36899aa73720" providerId="ADAL" clId="{D6238EA9-70EB-2D45-B0D5-604C0DE06233}" dt="2021-01-29T08:19:19.174" v="62"/>
          <ac:inkMkLst>
            <pc:docMk/>
            <pc:sldMk cId="1668388293" sldId="263"/>
            <ac:inkMk id="34" creationId="{F285D88F-3BD4-584E-A538-E0EF23FF1D10}"/>
          </ac:inkMkLst>
        </pc:inkChg>
        <pc:inkChg chg="add">
          <ac:chgData name="Charlotte Beamish" userId="facafc40-237c-4e11-8b46-36899aa73720" providerId="ADAL" clId="{D6238EA9-70EB-2D45-B0D5-604C0DE06233}" dt="2021-01-29T08:19:20.526" v="63"/>
          <ac:inkMkLst>
            <pc:docMk/>
            <pc:sldMk cId="1668388293" sldId="263"/>
            <ac:inkMk id="35" creationId="{8141EB2A-44C9-E24D-9805-2F6ED658B39E}"/>
          </ac:inkMkLst>
        </pc:inkChg>
        <pc:inkChg chg="add">
          <ac:chgData name="Charlotte Beamish" userId="facafc40-237c-4e11-8b46-36899aa73720" providerId="ADAL" clId="{D6238EA9-70EB-2D45-B0D5-604C0DE06233}" dt="2021-01-29T08:19:21.130" v="64"/>
          <ac:inkMkLst>
            <pc:docMk/>
            <pc:sldMk cId="1668388293" sldId="263"/>
            <ac:inkMk id="36" creationId="{E12C9B35-E7AC-9F4B-A4F3-6C88746D092A}"/>
          </ac:inkMkLst>
        </pc:inkChg>
        <pc:inkChg chg="add">
          <ac:chgData name="Charlotte Beamish" userId="facafc40-237c-4e11-8b46-36899aa73720" providerId="ADAL" clId="{D6238EA9-70EB-2D45-B0D5-604C0DE06233}" dt="2021-01-29T08:19:22.170" v="65"/>
          <ac:inkMkLst>
            <pc:docMk/>
            <pc:sldMk cId="1668388293" sldId="263"/>
            <ac:inkMk id="37" creationId="{6AB1D389-B241-5940-85EC-9C9A1A1E6C0B}"/>
          </ac:inkMkLst>
        </pc:inkChg>
        <pc:inkChg chg="add">
          <ac:chgData name="Charlotte Beamish" userId="facafc40-237c-4e11-8b46-36899aa73720" providerId="ADAL" clId="{D6238EA9-70EB-2D45-B0D5-604C0DE06233}" dt="2021-01-29T08:19:24.010" v="66"/>
          <ac:inkMkLst>
            <pc:docMk/>
            <pc:sldMk cId="1668388293" sldId="263"/>
            <ac:inkMk id="38" creationId="{F87B2C7D-54E3-954F-9391-89E97BBF5EED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7:47.17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2333 18320,'8'-20'128,"-6"7"1,7 0 0,-2-2 0,1-3 0,3-1 331,4-1-381,-6 0 0,6 1 0,-6-1 0,0 1-22,0-1 0,4-2 0,-5-2 0,1-2 5,0 2 0,-1 0 1,-3 0-1,4-2-18,1 2 1,-5 2 0,3 3 0,-1-3-39,0-4 1,1 4 0,-3-4 0,1 4-28,-1 3 0,-1-3 0,0-2 0,3-2 48,-3 2 0,5 2 0,-3 2 0,1 1-83,2-1 1,-7 1 0,6-1 0,-1 0 36,0 1 0,1 6 1,-3 0-1,3-3 19,3-1 1,-6 4 0,3 0-18,1-2 1,-5-3 0,7-1 0,0 1-23,0 5 0,-7-4 1,5 4-1,-2-5-23,-1-1 0,3-1 0,-5 0 0,5 1-17,2-1 1,-7 1-1,5-1 1,-3 0 81,1 1 0,2-1 1,-5 1-1,3-1 12,-3 0 1,5 7-1,-3 0 1,1-2-18,1-2 0,-5-3 1,5 0-1,-1 1-50,-1-1 1,7 1-1,-6-1 1,-1 0-7,3 1 1,-4 6 0,5 0 0,-1-3-4,-5-1 1,1 0 0,-1 1 0,3 3 35,-3-2 1,0 4 0,1-2 53,1-2 1,3-3-49,-2-1 0,-3-1 13,9 1 1,-9 6 0,5-1-26,0-1 0,-7 4-31,4-2 0,3 7 21,-2-7 1,6 0 41,-7-7 1,3 3 0,-5 1-43,3 3 0,2 2 1,-5-4-68,3 2 1,1 7 0,-3-8 21,1-1 0,3 7 1,-5-1 26,3 0 1,1 5-1,-3-9 79,1-3 0,3 8 0,-5-1 17,3 0 0,2 5 2,-3-9 0,-1 0-39,8-7 0,-9 7 0,5 2 11,-1 3 0,-3-8-30,8 3 0,-9 2-125,3-2 1,-3 7 39,3-7 0,-5 6-76,4-6 0,3 7 41,-2-7 1,1 6 33,-1-6 76,-5 9-22,7-5 1,-7 7-76,4-5-209,-3 5 28,5-7-62,-8 9 440,0 0 27,0 9-78,0-7 10,0 16-38,0-16 1,0 9 0,2-7 7,5 3 1,-5 1 43,5-1 1,-5-3 29,-2 9 0,0-6-53,0 6 0,0 0 0,0 6 11,0 1 0,0-7 0,0 0-31,0 2 1,0 3 0,2 1 29,5 1 0,-5 0 0,4-1-2,-4 1 0,-2-7 0,0 0 0,3 0 7,3-2 0,-4 6 0,5-4-1,-5 5 1,0 1 0,3 1-36,1 0 1,1-1 0,-5 1-13,4-1 1,-3 1 0,3 0 0,-2-1 12,3 1 1,-5-7 0,5 0 0,-5 2 11,-2 3 0,6 1 0,1 1 0,-1-1-5,3 1 1,-7-7 0,7 0 23,0 2-20,-7 3 0,9 1 0,-7 1 10,3 0 1,6-1-1,-7 1 1,1-1 18,2 1 0,-7-7 0,4 0 0,-1 2 61,1 3 0,-4 1 1,5 1-37,-5 0 1,5-1 0,-1 1-42,-2-1 1,1-1-1,-1-3 1,3-2 25,-3 2 1,-2-4-1,0 2 25,5 3 0,-5 1 0,5 3-35,-5-1 0,-2-6 1,0 0 6,0 3 1,6-6 0,1 3 39,-3 3-35,-2-8 0,-2 10-11,0-5 1,3 2 0,1 0-28,2-2 1,1-6 0,-5 6 47,5 2 0,-5-4-50,4 2 0,-3-6 0,-1 4 0,2 0 36,3-1 1,-1-3-120,-6 6 1,7 0 62,-1 7 1,1-7-1,-5-2-2,5-3 0,-5 8 7,4-3 0,-1 2 0,-1 0-2,2-2 0,1-6 0,-5 6 4,5 2 0,-5-4 1,4 2 0,-3 2 0,-1-6 0,2 0 0,3-1 1,-1 3-2,-6 9 1,7-7-17,-1 0 1,1 0 1,-7 7 0,2-9 0,2-3-47,3 1 69,-1-7-15,-6 16 0,3-16 0,1 7 2,2-1 1,1-3 12,-7 8 1,0-7 0,2 5-4,5-2 1,-5 6-4,4-2 1,-3-2-3,-3 2 0,6-6-4,1 6 1,-1-7-17,-6 7 2,0-8 5,9 12 1,-7-13-64,5 9 75,-5-8 1,0 10 4,5-8-40,-5 8 1,6-11-36,-8 9 1,3-8 23,3 1 1,-4-2-13,5 3 0,-5-5 94,-2 7 1,0-7 14,0 5-42,0-5-3,0 7 0,2-7-6,5 4 0,-5-4 1,7 9 35,-9-4-91,0-5-320,0 7 124,0-9 3,0 0 152,0 8-204,0-5-2315,0 5-1212,0-8 3828,0 0 0,0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07.25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59 20 7698,'0'-11'2547,"0"2"-1151,0 9-212,0 0 0,0 9 0,0 4-973,0 4 0,0 10 0,0-1 0,0 0 10,0 2 1,0-6 0,0 6 0,0 1-64,0 3 0,0 5 0,0 0 0,0-2-35,0-2 1,-2-1 0,-3 8 0,-1-1 38,1 0 0,3 0 1,2 0-1,-2 3 0,-4 3 1,3-10-1,-3 5 1,4-3-43,2 0 1,0-5-1,0-1 1,-3-1-129,-3 1 0,4-7 0,-5 4 1,5-2 62,2 0 1,0 0 0,0-6-1,0 0-36,0-1 1,0 1 0,0-1 0,0 1 33,0 0 0,0-1 0,0 1 0,0-1-94,0 1 0,0 0 0,0-1 0,0 1 76,0-1 1,0 1-1,0 0 1,0-1 17,0 1 1,0-1 0,0 1 0,0 0 49,0-1 0,0 1 1,0-1-1,0 1-23,0 0 1,0-7-1,0 0 1,0 2-47,0 2 0,0-4 0,0 0-45,0 3 1,0-5 0,0 2-46,0 2 1,0-4-1,0 2-120,0 2 0,0-4 54,0 2 0,0 0 63,0 7 1,0-7 0,0 0 5,0 2 0,2-4 72,5 2 1,-5 0-79,4 7 0,-3-7 13,-3 0 0,0-7 38,0 7 1,0-6-11,0 6 1,0-6-58,0 6 0,2-7-15,4 7 1,-3-6 14,3 6 17,-4-9-16,-2 14 43,0-16 1,0 9 42,0-5 0,0-1-178,0 8 51,0-9-105,0 13-240,0-14-1698,0 5-2014,0-8 3318,0 0 1,0-8 0,0-3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45.08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20 118 7727,'0'-20'464,"0"1"-83,0-1 1,0 7 0,-2 0 1154,-5-2 458,5 6-1219,-7 0 0,12 11-301,3 5 0,-4-3 1,7 9-220,0 3 1,2 1-1,6 3 1,-2-1-53,-2 1 1,0-1-1,7 1 1,0 2 47,-1 4 1,1 4 0,2 10-1,2-1-11,2 0 1,2 2-1,-4 3 1,4 4-29,3 2 1,-1 2-1,5 5 1,-4-3-40,-3-2 1,0-6 0,-4 2-1,2-4-178,-2-7 1,-9-5-1,-1 1 1,-1-7 29,-3-4 0,6-9 0,-8 0-455,3 2-998,-6-6-23,3 0-3502,-8-9 4953,0 0 0,0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47.48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98 1078 7981,'-2'-17'0,"-2"1"198,-3 3 0,-8 0 559,2-6 0,-5-1 844,-1 1-1182,8 8 0,2 4 1,9 14 20,0 6 0,9-2 0,4 2 0,4 2-112,3 2 0,2 1 0,2-3 0,2-2-119,-2 2 1,-2-4 0,-3 0 36,1-2-176,-1-3 1,7 1-1,1-1 1,-3-1-16,-3-3 1,1-2-1,2 0 1,4-2-136,3-5 1,-7-2-1,4-6 1,-2 0-56,0-7 1,3 3-1,-5-8 1,2 4 65,-2-4 0,0 3 0,0-6 0,2-1 39,-2 1 0,0 4 1,-3-5-1,3 1 27,0-1 1,-6 5 0,6-4 0,-5-1 2,1 1 0,-11 4 0,10-7 0,-1 0-24,-1 3 0,-2-7 1,1 6-1,1-1 0,-2-1 1,0 7 0,5-7 0,2 1-31,4 1 1,-9 1-1,7 6 1,0-2-12,-2 2 1,0 2 0,-3 2 0,3 1-79,4-1 1,-4 7-1,6 2 1,1 2 75,3 5 0,-3 2 0,-1 2 0,-2 0 48,0 0 0,3 0 0,-5 2 0,2 4 6,-2 8 0,-5 3 0,-3 3 0,-6 1 35,-1 5 0,4-4 0,-6 7 0,-3-3 20,-2 0 1,-2 2-1,0-4 1,0 2 385,0-2 1,0-2-94,0-2 0,-2-3 168,-4-4-172,3-4 1,-8-9 0,7-2-239,-2-5 1,-1 3 0,7-9-296,0-3 0,0-1 0,-2-3 112,-5 1 0,5 6 1,-4 0-1,3-3-136,3-1 0,-6 4 0,-1 0 1,1 0 35,-3 2 1,7-7 0,-7 8 0,3-3 66,-1-1 0,-6 8 0,4-7-52,-1-2 123,5 6 0,-12-6 0,6 6 0,-2 0 6,0 1 0,0-6 0,-7 8 1,3-1 125,4-1 1,-5 5-1,5-3 1,-4 2-18,-3-3 1,7 5 0,0-5 0,-2 5 2,-3 2 1,5 0 0,0 0 0,0 2-46,2 5 0,-6-5 1,4 7-1,-5-1-10,-1 6 0,6 3 1,0 3-1,-3-1 36,-1 1 0,-3 6 0,1 0 0,-1 0 58,0 2 0,1-4 0,-1 9 0,1 0-17,-1-3 0,1 1 1,-1-7-1,2 4 2,5 2 1,-4-3 0,6 3 0,-2-2-13,0-4 0,9 0 0,-5 0 1,2 5 9,1 1 1,-1-4-1,7 5 1,0-3-38,0-4 0,0 0 0,0 0 0,0 2-24,0-2 1,0 0 0,0 0 0,0 2-19,0-2 0,0-2 0,2-3 0,3 1 32,1 0 1,10-7 0,-3 0-92,4 2 67,3-6 1,-1 6-1,1-6-96,0 1 89,-1-5 0,3 6 0,2-7 0,2 3-20,-2-3 0,0-2 0,0-2 0,2 0-15,-2 0 1,0 0-1,0 0 1,4-2 10,3-5 1,-7 5 0,2-4 0,-5 4 1,-1 2 0,0-7 0,-1 0 1,1 3 2,-1 2 1,-5-5-1,-1 1 1,2-1 120,2-1 1,-4 3 0,-2-8-1,0 0-62,0 2 0,2-6 1,4 4-1,-1-5 3,-3-1 1,-7-3-1,7-2-245,3-2 141,1 0 0,0 4 1,-1-2-1,-3-4 54,2-3 1,-4 1 0,0-3-1,-2 5 31,-5-1 0,5 8 0,-3-8 0,-2 3 4,-1 0 0,3 0 0,1 6 0,-3 1-26,-2-1 1,0 1 0,3-1 0,1 0 5,-1 1 1,-3 4 0,-2-3-11,0-4 0,0-2 66,0 5-60,0-1 0,0 7 44,0 0 1,-2 2 237,-5-2-304,5 4-1055,-7 9 901,9 0 0,0 3 0,0 3 212,0 7 1,0 5 0,0 1 0,0 1 133,0-1 0,0 3 0,-2 2 0,-2 2 36,-3-2 0,1 0 1,6 0-1,-3 4 3,-3 3 1,4-5 0,-7 7-1,3 2-83,-1 2 0,-2-3 1,5 3-1,-5 5-30,-2-1 0,5 3 0,-5-3 0,0 3 15,0-1 1,7-6-1,-3 9 1,3-5-107,-3-1 0,5-6 1,-4 1-1,3 0-18,3-7 1,-2 5 0,-2-3 0,-3 1 19,3-5 0,2-2 0,2 0 0,0 2-7,0-2 1,0-2 0,0-3 0,0 1-44,0 0 0,0 1 0,0 6 15,0 5 0,0-3 0,0-3 0,0-5-28,0-1 1,-2 0-1,-3-1 1,-1 1 12,1-1 0,3 1 1,2 0-1,0-1 23,0 1 0,0-1 0,0 1 1,0 0 80,0-1 0,0 1 0,0-1-3,0 1 0,0 0 0,0-1 38,0 1 1,0-1-20,0 1 0,0-7-70,0 0 0,0-6 1,0 6-99,0 2 0,0-4-81,0 2 0,0-6 84,0 6 0,0-7 46,0 7 1,0 0 28,0 7 1,0-7-5,0 0 1,-2-7 29,-4 8 0,3-1-38,-3 6 6,4-8 1,2 0 289,0-4 0,0-7-238,0 0 0,2 0 0,2-9 1,5 0-59,2-4 0,2 2 0,6-2 0,1-2-83,0-3 1,1-1 0,3-3 0,5-2 12,1-2 0,1-7 0,4 5 1,-3-2 77,3-5 0,2-2 0,0-3 0,-2 1-29,-2 0 0,-7 6 1,6 1-1,3-3-144,2-2 0,-4 6 0,-3 5 0,1 4 48,-1 3 1,-6-1 0,2 3 0,-4 4-2038,-2 6 0,-1 5 2165,1 2 0,-9-9 0,-2-2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49.24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746 78 7865,'11'-2'-651,"-3"-2"858,1-3 1,-5-1 0,9 3 342,3-1 0,-8-3 0,1 5 1,0-3-155,4 3 0,-2-1 0,2 1-128,2-2 0,-4-1 1,2 7-1,2 0-28,3 0 1,1 0 0,1 2 0,2 3 13,4 1 0,2 9 0,7-2 0,-2 7-10,1 6 0,-3-2 0,-1 7 1,1-3-141,-1-4 1,-6 4 0,2-2 0,-2 0-19,3 3 0,-8-5 0,3 6 0,-7-2 25,0-4 0,-4 0 0,0 0 0,0 5 11,0 1 0,-7 3 1,3 4-1,-3 0-49,3 2 1,-5-2 0,4 13 0,-1 0-27,1 0 1,-3-4 0,5 4 0,-1 0-13,-1 0 0,1-6 1,-7 2-1,0-5 6,0-2 1,0 3-1,0-1 1,-2 0 19,-5-4 0,3-8 0,-7 3 1,0 1 37,0-3 1,7 1-1,-5-7 1,2 4-4,1 3 1,-7-5 0,4 4-1,0 1-13,1-1 1,-7-4 0,4 5 0,-2-1-35,-1 1 0,1-5 0,-4 4 1,0-1-25,-3-5 0,5-2 0,-11-3 0,4 1-63,2-1 1,1 1 0,-3-3-1,-2-1-11,-2-3 1,0-7 0,6 5 0,-2-2 23,-4-5 1,4 5 0,-4-3-1,2 1 7,-2 2 1,4-7 0,-4 4 2,4-3 12,3 5 1,-1-6-1,1 5 1,-1-5 17,0-2 1,1 0-1,-1 0 1,-2 0-38,-4 0 1,5 0 0,-8 0-25,1 0 41,-3-9 1,-1 5 0,1-7 0,1 0-13,-1 0 1,5 0-1,-4-4 1,1 4 19,5 3 0,3-5 1,1 4-1,0 0-3,1 0 1,6 1 0,0 1 42,-2-6 1,-1 2 0,1 0 0,2 0-31,-2 1 1,4-1 0,-2-5 0,-2 3-19,-3-2 0,5-2 1,0-3-1,-2-2 22,-3-4 0,1 4 0,2-6 0,4 2 29,2 0 1,0-7-1,5 5 1,-3 0 17,3-1 0,2 1 1,2 4-1,0-4-46,0-3 1,0 5-1,0-4 1,2-1-42,5 1 1,-5 3-1,4-5 1,-1-1 26,1 3 0,-4-5 0,7 7 0,-2-1 54,-1 1 1,1-5 0,-5 5-1,2 0-41,3-1 1,1 1 0,-3 2 0,4-5 94,1 1 0,-3-1 0,4 7 0,0-4-151,0-2 0,-5 4 1,5-5-1,0 3 2,0 4 1,-5 2 0,5 2 0,0 1 7,0-1 1,-7 1-1,5-1 1,0 0-9,4 1 1,-2 6 0,2 2 0,0 0 11,-2 0 1,6 0 0,-4-4-1,5 4-7,1 2 0,1-6 1,-1 4-1,1-2-22,0 0 1,-1 0-1,3-7 18,4 1 0,-11 6 1,5 0-1,-3-3-8,1-1 0,1 4 1,1 0-1,0-2-9,-1-3 0,1-1 0,-1-1-8,1 0 1,2 1 0,2 1-1,2 3 1,-2 2 0,-2 7 0,-1-5 0,3 2-106,3 5 1,-1 1 0,-7 3 0,3 0-176,4 0 0,-11 0 1,5 0-1,-5 3-717,-4 3 1,4-1 0,-8 8-1392,-3 2 2449,-2 2 0,-10 3 0,-3-1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49.79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48 8072,'0'-20'2561,"0"9"-2237,0-6 0,2 17 0,5 0 0,6 11 70,4 6 0,3 3 1,-1 2-1,1 4-73,0 7 0,6 4 0,0 2 1,0 0-74,2 0 1,-4 9 0,7 2 0,-1 2 96,1 1 1,1-1 0,5 5 0,-2-3-111,-2-2 1,-7-6 0,5 2 0,-3-5-160,-4-6 0,-2-10 0,-3-1 1,-1-4-262,-5-3-1202,-5-8-438,-8-2-195,0-9 2020,0 0 0,-8-9 0,-3-2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51.93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40 1118 8006,'-11'-9'132,"0"5"1458,4-9 825,5 8-1636,-7-3 0,12 8-423,3 0 0,5 0 0,9-2-164,-1-5 1,1 5 0,-1-7-1,1 3-106,0-1 0,-1-6 1,1 4-1,2-2-80,4-4 1,-2-2 0,8-3 0,1-2-11,-3-4 1,7 2 0,-6-6 0,2-1-21,-1 1 0,-6 4 0,5-7 0,-3-2-16,-4-2 0,-2 4 1,-2 3-1,-1-1 61,1 1 0,-1 0 0,-1-3 0,-3 5-86,-2-1 1,0 5 0,7-8 0,-1-1-92,1 2 144,0 3 0,6 2 0,2 0-20,2 2 0,-3 2 1,3 3-188,-2-1 138,-1 0 0,-1 1 1,0-1-1,0 1 3,2-1 1,-6 7 0,4 2 0,-2 2 6,2 5 1,-2 2 0,7 2 0,-1 0 42,1 0 1,-5 2-1,4 4 1,1 8 43,-1 3 1,-6 5 0,2 2 0,-4 4 36,-2 3 0,-9-8 0,-5 4 0,-4-3 55,-2 2 0,0-5 0,0 6 44,0-6 0,0-1 0,-2-3-26,-4-4 0,1-4 526,-8-9-521,9 0 0,-7-2 0,7-5-322,-3-6 0,0-4 1,5 0-1,-2 1-10,-3 3 0,1 0 1,4-6 25,-5-1 0,3 0 0,-9 1-26,-2-1 1,4 1 0,-2-1 163,-3 0 1,5 7-1,-2 2 1,-2 1 49,-2-1 1,4 0 0,0-2 0,-3 4 16,-1 0 1,4 7 0,0-4 0,-2 3 10,-3 3 1,5 0 0,0 0 0,-2 0 43,-3 0 1,5 3-1,0 1 1,-2 5-3,-2 2 0,-3 2 0,0 6 0,-1 1-16,-6-1 1,6 1 0,-6 2 0,4 2-9,-4 2 1,3 2 0,-6-4 0,-1 4 16,1 3 0,4-1 0,-5 5 0,3-4 1,4-3 0,9 7 1,2-5-1,0 3-30,2 0 1,-4-7 0,8 4 0,1 1-25,-3-1 0,7-6 1,-5 2-1,3-2 24,-3 2 0,5-2 1,-4 7-1,3-3-17,3-4 0,0 0 1,0 0-1,0 2-51,0-2 0,0-2 0,3-2 1,1 1 9,2 5 0,3-10 0,-5 3 0,5-1-15,2-1 1,-4 1-1,6-3 1,2-4-43,2-3 1,3 5 0,0-6-1,-1 0-16,1 1 0,8-6 0,3 5 0,1-5 6,1-2 0,0 0 1,4-2-53,-5-5 100,5-3 0,-6-4 0,6 1 0,-2-2-9,-3-2 1,-6 4 0,5 0 0,-1-3-21,1-1 0,-7-1 0,2 3 0,-2 2 6,2-2 1,-6 4-1,1-2 1,-5-2 76,-1-3 1,-6 5 0,-3 0 0,-4-2 52,-2-2 1,0-3-1,0 0 1,0-1 17,0-6 1,0 6 0,0-8 0,0 3-47,0 0 1,0-2-1,0 2-55,0-7 26,0 5 1,0-9-1,0 6 1,0 1-11,0 4 1,0-3-1,2 3 1,3 2 27,1 2 0,3 3 0,-5-1 0,3 1-8,-3-1 0,5 7 0,-2 0 28,-3-2 0,-2 4 20,-2-2 1,0 6 52,0-6 400,0 9-277,0-5-361,0 9-33,0 0 1,0 9 267,0 4 0,0-2 0,0 2 0,0 2-1,0 2 0,0 3 0,0 0 0,0-1 35,0 1 1,0 6-1,0 2 1,-2 3 29,-5 4 1,5 4 0,-4 4 0,3 5-62,3 2 1,-6 3 0,-1 5 0,3 1-34,2 0 0,2 0 0,0-3 0,-2-1-1,-5-3 0,5-8 1,-5 1-1,5-3-93,2-3 1,-2-6 0,-2-1 0,-3 3-24,3 2 1,2-6 0,0-5 0,-3-2 23,-1 2 1,-1-4 0,7 4 0,0-2 0,0 2 0,-6-9 1,-1 7-1,3 2 1,1 3 0,3-3 0,0 4 0,0-1-7,0-6 0,0 1 0,0 0 0,0 3 11,0-4 1,0-1 0,0-2 0,0-1 53,0 1 1,0-7 0,0 0-1,0 2-28,0 3 1,0-5-1,0 0-27,0 2 1,0 3 0,0 1-79,0 1 1,0-7 0,0 0-242,0 2 375,0-6 125,0 0 280,0-9-50,0 0 0,7-3-417,0-3 0,8-5 0,-4-9 0,4 1-91,5-1 0,-5 1 1,11-1-1,-2-2 29,2-4 0,4-4 0,12-10 1,1 1-337,3 0 1,2 0-1,-4 0-219,1-1 536,10 1 1,-14 0 0,3 4 0,-7 7-196,-5 8 0,-12 7 1,4 0-1,0 7-949,-2 3 1,-1 6-1,-3 3 1221,-5 7 0,4 5 0,-6 1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53.43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118 77 8292,'-8'-11'1318,"5"0"-776,-3 5 0,2-3 192,-3-4 399,5 4 29,-7 1-718,9 5 0,0-3 1,0 12-136,0 7 1,0 5-1,0 4 1,0 2-95,0 2 1,0 9 0,0-3-1,0 5-8,0 2 1,0 3 0,0 1-1,0 3 13,0-2 0,0-1 0,0 3 1,0 4-72,0 0 0,0 0 1,0-6-1,0 4 22,0 2 0,0-5 0,0 3 0,0-2-189,0-2 1,0-12 0,0 10 0,-2-3 88,-5-4 1,5-7 0,-4 3-1,4-1-58,2 0 0,0-6 0,-3 3 1,-1-3 57,-3 2 1,1-2 0,6 6 0,0-2-71,0-4 1,0-2-1,-2-2 1,-3 2-10,-1 4 1,-1-5 0,7 6 0,0-6 43,0-1 0,-6 0 0,-1-1 1,3 1-15,2-1 1,2 1 0,0 0 0,0-1 4,0 1 1,0-1 0,0 1-1,0 0-48,0-1 0,0-6 0,0 0-16,0 2 0,0-4 0,0 2-5,0 3 30,0 1 0,0 3 1,0-7 88,0 0 0,0 0-88,0 6 23,0 1 1,2-2-625,4-5 41,-3-5 124,5-8-1314,-8 0-1786,0 0 2551,0 9 211,0-7 1,-2 13-1663,-4-8 2447,3-1 0,-5 3 0,8 2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55.18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216 59 8209,'-17'-2'-292,"1"-3"535,3-1 0,7-1 638,-7 7-451,8 0 547,-3 0 262,8 0 616,0 0-1118,8 0-668,3 0 0,2 0 1,-2-2-238,-2-4 0,0 4 155,-3-5 1,5 5 386,9 2-333,-9-9 0,6 7 0,-4-5 0,4 5 111,3 2 1,2 0-1,2 0 1,4 0 41,3 0 0,-5 0 0,6 0 1,3 0-69,2 0 0,-4 0 0,0 0 1,1 0-33,3 0 1,-4 0-1,-2 0 1,-1 0 3,1 0 1,-12 0-1,5 0 1,0 2-141,-2 5 0,0-5 0,-3 7 0,1-3 48,-1 1 1,1 6 0,0-4 0,-1-1 8,1 1 0,-5 4 0,2-4-95,5 2 94,-6 2 1,1 0-1,-4 0 1,2 2-21,-2 3 1,5 1-1,-7 1 1,2-1-5,0 1 0,-7 0 0,5-1 0,0 1 2,0-1 1,-5 3 0,5 2-1,-2 2 34,-5-2 0,-1 0 0,-3 0 0,0 2-9,0-2 0,0-2 0,0 0 1,0 2 12,0 2 0,0 0 0,0-6 0,-3-1 20,-3 1 0,2-1 0,-7 1 0,0 0-16,0-1 1,4 1-1,-6-1 1,-2 1 34,-2 0 1,-1-7-1,3 0 1,2 2 0,-2 2 1,-3-4 0,-1-2-1,-1 0 37,0 0 0,1-4 0,-1 6 0,-2 0-14,-4-2 1,5 4 0,-8-9-1,3 1-108,0 2 1,-2-5 0,4 7-1,-2 0 32,2 0 0,0-7 0,0 3 1,-2-3 51,2 2 0,-5-3 1,3 3-1,0-1-60,-2 1 0,4-4 0,-7 5 0,1-5 19,-1-2 1,5 0 0,-4 0 0,1 0-135,5 0 1,9 0 0,2 0 67,-2 0 1,0 2 0,-1 2-40,3 3 74,9 0 0,-11-5-1,8 4 1,-8-4 0,2 5-6,-5-5 1,-1-2-1,-1 0 1,1 0-31,-1 0 0,7 0 1,0 2-80,-2 5 1,-3-5-47,-1 5 132,8-5 0,0-2-64,4 0 52,5 0 78,-6 0 306,8 0-200,0 0 1,8 0-212,5 0 0,5 0 0,1 0 37,1 0 1,-1 0-1,1 0 18,0 0 0,-1 0 0,1 0 87,-1 0-67,1-9 0,0 7 0,1-5 0,6 5 19,5 2 1,5 0 0,5 0 0,3 0 5,8 0 1,-1 0 0,2 0 0,3 0 29,-3 0 0,-6 0 0,2 0 1,-2 2-5,-4 5 1,-3-5 0,-4 7-1,-4-1-10,-7 6 0,-11-4 1,-2 3-1,0 3-39,-2 1 1,-2 3 0,-9-1 0,0 3 85,0 4 0,0-2 1,0 7-1,0-1 38,0 1 1,0-5 0,0 6 0,0 3-18,0 2 1,0-4 0,0-3 0,0 1 27,0-1 1,0 3 0,2 4 0,3-2 18,1-2 1,1-7 0,-5 6 0,2 1 37,3-2 0,1-1 0,-1-6 1,4 2-81,0-2 1,6-2 0,-2-3-87,9 1 1,-8-9 0,3-2 0,1-3 6,4 1 0,-2-1 1,4-8-1,-2-4-576,2-7 1,4 2 0,7-2 0,-2-3-539,-2-1 1,-7 4 0,7 0 0,1 0-1107,3 2 1,-6 0 2180,-5 4 0,5 5 0,-1-7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56.61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1069 10714,'-11'0'1299,"3"0"0,10 0 0,4 0 0,7 0-1096,5 0 1,10-6-1,5-1 1,6 1-75,7-3 0,-3 5 0,9-9 0,3-1-160,2 4 1,-1-8-1,-4 5 1,-6-4-160,-4-3 0,-10-2 0,-1-2 0,-1-4 119,1-2 0,-14 3 0,3-3 0,-3-1-5,1 1 1,-5-3-1,0-4 1,0 2 48,-2 3 0,0 6 0,-7-7 0,5-2 72,1-2 0,-5 11 0,1 2 0,-3-2-18,-3-2 1,0 1 0,0-3 0,0 2-18,0 4 1,0 0 0,0 0-1,0-2 0,0 2 0,0 2 0,0 2-33,0 1 1,0-1 60,0 1 1,0 5 48,0 1-217,0 9 0,0 4 0,0 13 1,0 5 281,0 1 0,2 9 1,2 5-1,3 4 22,-3 2 0,-2 3 0,-2 1 1,0 3 57,0-2 0,0 3 1,0-1 126,0-2-228,0 6 0,0-9 0,0 5 0,-2-3 26,-5 3 1,5-9 0,-4 5 0,4-1 3,2 0 0,-7-10 0,0 6 0,3-7-71,2-6 0,2-2 1,0-2-1,0-1-96,0 1 76,0-9 131,0-3 0,0-10-372,0-4 66,0-5 1,0-9-21,0 1 137,0-1 0,0 7 1,0 0-1,0-2-58,0-3 11,9 7 0,-7-6 4,4 4 0,-3-5 1,-3-1-1,2 1-14,4 5 0,-4-4 0,5 4 0,-5-4 26,-2-3 0,7-6 0,-1 0 0,1 0-7,1-3 1,-3-1 0,8-7 0,2 0-115,3-3 1,-5 6-1,2-14 1,4 2-37,5 0 0,5 1 0,-3 5 0,6 3-38,6 5 0,-6-3 1,1 9-1,2 2 34,2 2 1,2 11-1,0 5 75,0 3 126,0 3 1,-6 0 0,-2 0 0,-1 3-2,1 3 0,-7-2 1,2 7-1,-5 0-292,-1 0 0,-9-4-1627,-5 6 517,-3-9 0,-3 7 1382,0-5 0,-9-3 0,-2 5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57.91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295 90 8248,'0'-20'2348,"0"7"-1491,0 0 0,0 7-22,0-7 0,0 6-57,0-6-403,0 9 1,0 4 0,0 13-117,0 4 0,-2 9 0,-3 3 0,-1 1-75,2 5 0,1 2 1,1 2-1,-2 3 7,-3 3 0,-6-1 1,7 6-1,-1 0 6,-2 0 1,5-4 0,-7 4 0,0 0-95,0 0 0,5-4 0,-5 4 0,2-2 59,5-5 1,-5 1 0,1-3 0,-1 3-15,0-1 0,0-12 1,5 8-1,-2-2-80,1 0 0,3-4 0,2-3 0,0-1-11,0-5 1,0 6-1,0 1 1,0 1-42,0 1 1,0-7 0,0 4-102,0-1 53,-9-3 1,7-4-1,-4 2-16,3 2 73,3 0 0,0 0 1,0 0-1,0-2 34,0-2 0,-6 4 0,-1 0 0,3-2 36,2-2 1,2-2 0,0-1-1,0 1-12,0-1 0,0 1 1,0 0-1,0-1-75,0 1 0,-7-1 1,1 1-59,1-1 1,3-5-1,2-1 77,0 2 0,0 2-82,0 3 0,0-7 0,-2-2 0,-2 0-55,-3 0 0,1-5 6,6 7 1,0-6-56,0 6 49,0-9 0,0 7 55,0-4 1,-3-5 83,-3 4-33,4 5-93,-7 0-80,9 9 1,0-7-144,0 0-959,0-9-578,0 5 1,0-11 1856,0-5 0,0-4 0,0-8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59.41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334 138 8151,'-13'-11'-63,"0"4"1,8 3-1,-3 0 1312,-1-3-735,7 1 1,-13 3 383,8-3-401,1 4 1,6-9-75,0 4 1,6 3-176,1-9 0,8 6-120,-2-6 1,-2 9 0,2-3-26,2 5 1,3 0 0,1-2 0,1-3-2,-1 3 1,7 2 0,3 2 0,-1 0 29,0 0 1,7 0 0,-2 0-40,4 0-24,2 0 1,-6 0-1,-1 0 1,3 0 44,2 0 1,-4 0 0,-3 0 0,1 2-106,-1 4 0,-3-3 0,3 5 1,1-1-4,-1-1 1,-4 7 0,5-4-1,-1 0 5,1-1 1,-7 8-1,2-5 1,-2 2 0,2 0 0,-9-2 0,7 4 0,0-2 8,-2 2 1,-7 3-1,-2 1 1,0 3 8,-2 4 1,0-4 0,-7 6 0,3-2-1,-3 0 0,-2 3 0,-2-5 0,0 4 4,0 3 0,0-5 0,-2 4 0,-2 1 21,-3-1 1,-8-4 0,4 5 66,0-3-101,-6 7 1,6-13 0,-9 4 0,1-2 49,-1 2 0,-1-4 1,-1 4-1,-2-4 43,0-3 0,6 7 0,-8 0 0,5-2-34,1-2 0,-2-2 1,-2-3-1,-2-2 1,2-2 0,2 1 0,3 3 1,-1-4-83,1-6 0,-1 1 0,0 1 0,1 0 44,-1-1 0,1-1 0,-1-5 262,0 5-270,1-5 1,-10 7 0,-1-9 104,-1 0-115,3 8 1,2-6 0,0 5-1,2-5-7,2-2 0,3 7 0,-1-1 0,0-1 10,1-3 0,-1 0 0,-2 2-61,-4 3 1,11-1 0,-5-6 0,3 0 29,0 0 1,-3 7 0,-2-1 0,-2-1 72,-2-3 0,-2-2 0,2 0-39,-7 0 0,5 0 1,2 0-1,4 0 56,2 0 1,1 0-91,-1 0 1,7 0-58,0 0 38,8 0 1,-3 2-9,8 5 29,0-5 1,2 7 38,4-9-54,-3 0 1,8 0 11,-5 0 1,-2 0 0,10 0-73,1 0 0,-4 0 0,2 0 60,2 0 0,5 0-2,6 0 1,-2 0 0,8 0-9,3 0 1,2 0-1,2 0 63,1 0-46,-1 0 1,2 0 0,3 0 0,4-3 3,2-3 0,-7 4 0,3-5 0,-5 5 8,-1 2 0,-1 0 1,-2 2-1,-2 2-25,-3 3 1,-6 0-1,3-5 1,-3 2 21,-2 3 0,-9 8 0,7-4 0,-7 2-6,0 0 1,-6 0-1,0 7 1,-3-1-21,1 1 0,1-1 1,-3 1-1,1 0 111,-1-1 0,-3 7 1,-2 0-1,0 1 18,0 1 1,0-4 0,0 6 0,0 1-44,0-1 1,0-6 0,-2 2 0,-3-2 70,-1 2 1,-1-2-1,7 7 1,-2-1 60,-4 1 1,3-7 0,-3 4-1,4-2-138,2 0 0,0 3 1,0-5-1,0 2-36,0-2 0,0-3 0,0-1 0,2 0 7,4-1 1,-1-6-1,8-2 1,2-2-216,3-5 1,1 5 0,1-2 0,1-3-81,6-2 1,3-4-1,9-5 1,0-4-441,1 1 0,1-8 0,3 5 0,1-2-1213,-1 2 1,-9-2 1923,-3 8 0,-8-8 0,5 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09.23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118 0 7745,'-10'0'2691,"1"0"-1639,9 0-633,0 0-194,9 0 1,-5 0-14,9 0 1,0 0-1,7 0-203,-1 0 0,1 0 0,-1 0 93,1 0-91,0 0 1,-1 0-1,3 0 1,2 0 38,2 0 1,0 0 0,-4 0 0,2 0-7,2 0 0,0 0 1,-6 0-1,2 0 12,4 0 0,-5 0 0,6 0 0,-6 2 25,-1 5 1,0-5 0,-1 4 0,1-1-6,-1 1 0,1-3 1,0 3-1,-1-2 11,1 3 0,-1-3 1,1 7-1,0-2-46,-1-5 1,1 5-1,-3 0 1,-2 2 47,-1 4 0,-4-4 1,6 0-83,-3-3 27,-9 8 1,11-6 0,-6 10-1,2 0 0,-7-1 1,5 1-1,-2-1-12,-1 1 0,1 0 1,-7-1-1,2 1-7,4-1 0,-4 1 0,5 0 0,-5-1 8,-2 1 1,2-7 0,3 0 0,1 2 10,-1 3 0,-3 1 0,-2 1 0,0-1-2,0 1 1,0-7 0,0 0 0,0 2 7,0 3 0,-2-5 0,-3 0 0,-1 2 44,1 3 1,1-5 0,0 0 133,-3 2-180,-8-6 0,11 8 0,-10-4 20,-1 5 0,4-5 0,-2 0-54,-2 2 0,-2 0 1,-3 0-31,0-2 0,7-6 1,0 4-1,0 0-1,2 0 1,-6-5 0,4 5 7,-5-2 0,5 0 0,0-3 65,-2 7 0,-2-4 0,-1 0 225,5-1-245,-13-6 0,19 14 0,-12-8 1,1 1 65,1 0 0,-3 0 0,1-5 1,-1 2-6,1-1 0,-1-3 0,-2 0 1,-2 2-33,-2 3 1,0 0-1,6-7 1,1 0-40,-1 0 1,1 6 0,-1 1 0,0-3-22,1-2 0,-1-2 0,1 0-9,-1 0 1,0 0 0,1 0 22,-1 0 1,1 0 0,-1 0 10,0 0 0,1 0 1,-1 0 83,1 0 1,6 0-49,0 0 1,6 0-36,-6 0-54,9 0-103,-5 0 0,18 0 56,4 0 0,-2 0 0,2 0 74,2 0 1,2 0 0,3 0 3,-1 0 0,8 0 0,-1 0 1,-2 0-25,-3 0 1,1 0 0,2 0-1,4 0-4,3 0 0,-7 0 0,2 0 0,-2 0-6,2 0 0,-2 0 0,7 0 0,-1 0 30,1 0 0,-8 0 1,6 0-1,-3 0 7,0 0 0,2 0 1,-4 0-1,2 0-23,-2 0 1,0 0 0,0 0 0,2 0 5,-2 0 0,-2 0 1,-2 0-1,-1 0 14,1 0 0,0 0 0,-1 2 0,1 3 75,-1 1 1,1 1 0,-3-5 0,-1 2 56,-3 3 0,0 8-121,6-2 1,-1 5-1,-3 1 37,-2 1 0,-9-1 0,3 1-44,-5 0 1,5-1 0,-1 1 0,-1-1 9,-3 1 1,0 0 0,2-1 0,3 1 2,-3-1 1,-2 1 0,-2 0 10,0-1 0,0 1 1,0-1-1,0 1 35,0 0 26,0-1 0,0 1-56,0-1 0,-2 1 1,-2 0-16,-3-1 1,-1 1-1,3-1-18,-1 1 0,-3-3 1,5-1-1,-3-3 1,3 2 0,-5-4 0,0 2-3,-2 2 1,5 0 0,-5 1-1,2-3 28,5 2 1,-5-4 0,1 2 17,-3 2 0,4 0 0,-6 1-45,-2-3 0,6-7 1,0 5-1,3 0-16,-1 0 1,-8-5-4,2 7 1,-4-6 0,-3 4-4,0-2 0,3-1 1,2-3-1,2 3 113,-3 3 1,-1-6-1,-3 3-38,1 1 0,-1-7 0,1 5 0,-1-5-28,0-2 0,7 6 0,0 1 0,-4-3-4,-7-2 1,6-2-1,-5 0 1,-1 0 72,2 0 0,0 0 0,0 0 1,-2 0 52,-2 0 0,0 0 0,6 0 0,1 0-73,-1 0 1,1 0 0,-3 0-136,-4 0 1,10 0 0,-3 0-1,1 0-12,1 0 0,4 0 0,0 0-117,-2 0 1,-3 0-1,-1 0-297,-1 0 0,0 0 0,1 0-1108,-1 0 1,9-2-1,3-2 1598,-1-3 0,-2-8 0,-9 4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00.56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1116 11798,'0'-11'1827,"9"0"0,4 7-1567,4-3 1,-3-2-1,1 3 1,4-5-56,5 0 1,5-6-1,-5 1 1,4-5-173,2-6 0,-3-1 0,3 4 0,-2-4-21,-4-3 1,5-1 0,-3-7-1,-2-3-159,-3-4 1,-3 9 0,-3-6 0,-4-1 63,-2 3 0,-1-3 1,-3 3-1,1 0 99,-1 4 0,-3 2 1,-2-2-1,-2 2-9,-5 2 1,5 9 0,-5-2 0,5 4 9,2 3 1,-6-1 0,-1 1-30,3-1 57,2 0 0,2 7 107,0 0-162,0 9-76,0-5 1,0 18 0,0 4-56,0 4 0,0 5 0,0 2 0,0 4 261,0 3 0,0 2 0,0 6 0,-3 2 124,-3 5 1,4-3 0,-5 7 0,5 1-14,2-1 0,-2-2 0,-3 6 0,-1 3 32,2-3 1,1-6 0,3 2 0,0-2-90,0-4 1,0-3 0,0-4-1,0-4-102,0-7 1,0-5-12,0-1-19,0-9 84,0-2 1,0-11-1,0-5-88,0-6 1,0 2 0,0-2 0,0-2-53,0-3 1,0 5-1,0 0 1,0-2-57,0-3 1,0-1 0,0-1 0,0 1-76,0-1 1,0 5 0,3 0 0,1-5 52,2-2 0,8 5 0,-8-9 0,1 2-93,1-2 0,3-5 0,9-8 0,-1 0 54,1 0 0,2-3 0,2-4 0,2-6 5,-2-4 1,4-3-1,-2 4 1,-2 5 29,-2 4 1,0 16 0,2-7-1,2 4 38,-2 3 0,0 15 1,2 2-1,7 6 9,4 0 0,-3 5 0,1-4 0,2 6-12,-2 6 0,-7-1 1,3 6-1,-1-1-317,1 1 0,-7-4 0,2 6-1335,-4 2 0,-9-4 1713,0 2 0,-9 0 0,5 7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05.55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1176 314 7569,'13'-2'2101,"0"-5"-1500,-8 5 0,3-9-60,-8 5 0,0 1-110,0-8 0,0 7-191,0-7 0,0 6 0,-2-4-17,-4 3 1,-5-8-1,-9 3-66,1-4 0,-1-1 0,0 3 0,1 2-18,-1-2 0,-2 4 0,-2-2 1,-2 0-56,2 2 0,0-4 0,1 6 0,-4 0 2,3 1 0,-4-1 0,2 4 1,0-1 17,-2 2 1,4 1 0,-7 3-1,3 0-158,4 0 1,-4 0 0,-1 0 0,1 0 50,0 0 1,-1 0 0,5 3-1,-2 1 23,2 2 0,0 8 0,3-6 0,-3 1-25,0 0 0,13 6 1,-9-4-1,3 2 28,-1 0 1,5 0-1,0 4 1,-2-1-20,-3-3 1,-1 0-1,-1 6-20,1 1 0,-1 0 0,0-1 0,1 1-16,-1-1 0,7-6 1,2 1 29,3 1 0,-1 2 0,5 3 0,-3-1 0,3 1 6,1 0 1,3-1 0,0 1 0,0-1 6,0 1 0,0-7 1,0 0-1,0 2-44,0 3 0,0-5 1,0 0-33,0 2 1,0 3 0,3 1 17,3 1 0,-1-7 32,8 0 0,0-2 0,6 4-14,1-2 1,-7-9 0,0 5 0,2-2-27,3-1 1,-5 3-1,0-5-19,2 3 1,2 6 0,3-7 39,0-1 1,-1-3-1,1-2 32,-1 0 1,1 0 0,0 0 0,-1 0 85,1 0 1,-1 0 0,1 2-1,0 2 16,-1 3 1,1 0 0,-1-7-58,1 0 1,0 6 0,-1 1 0,1-3-19,-1-2 1,1 5 0,0 1 0,-1 1-43,1 0 1,-1 4-1,1-4 1,0-1 57,-1 1 1,1 6 0,-1-2-31,1 5 1,0 1 0,-1-1 276,1-5-270,-1 4 0,-5-6 1,-4 9-1,1-3 34,0-4 0,-4 5 0,4-5 0,-1 4 5,1 3 0,-4-7 0,4 0 0,0 2-70,0 3 1,-5 1 0,5 1-1,0-3 5,0-4 0,-5 5 1,5-5-1,0 4-20,0 3 1,-5-3 0,5-2 0,0-2 14,0 3 0,-6 1 1,3 1-1,-1-3 83,-1-2 1,1 0-1,-7 6 1,0 1-20,0 0 1,0-1 0,0 3 97,0 4 0,0-8 1,0 6-1,0 0-68,0-3 1,0 3 0,0 0 0,0 2 6,0-2 0,0 0 0,0 0 0,0 2-76,0-2 0,0 0 0,-2 0 1,-3 2-1,-1-2 1,-3-2 0,5-2 0,-5-1 31,-2 1 1,5-1 0,-8 1 0,1 0-10,3-1 1,-8-6 0,7 0 0,-2 0-76,0-2 0,2 7 1,-4-7 25,2 0 0,0 4 1,-7-7 20,1 3 0,-1 0 0,0 2 1,1-4 21,-1 0 1,1-5 0,-1 7 0,-2-2-7,-4-5 0,2 5 0,-6-3 0,-1-1-5,1-3 0,-3-2 0,-8 0 0,-3-2 1,-2-5 0,-2 3 0,5-9 0,-3-3-21,3-1 1,1 0-1,5 1 1,2 3-2,3-2 0,8-2 0,-2-3 1,4 0-160,2 1 0,1 6 0,1 0 0,3 0-973,2 2 1,9-7-2286,-3 5 3420,5 5 0,-7-10 0,-2 7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07.33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70 961 8228,'-19'0'1973,"8"-9"-679,-7 7 393,7-7-1106,0 9 0,11 7 0,14 2-354,3 2 0,3-7 0,-1 5 0,3-3-78,4 1 0,-4-1 1,6-6-1,-2 2-139,0 5 0,7-5 0,-7 5 0,0-5-83,3-2 1,1-2 0,7-3 0,-2-3 65,-2-3 0,-7-2 0,6-7 370,3 0-328,-6 1 1,5-1 0,-7 1 0,-3-3 8,-3-4 0,5 4 0,1-6 1,-3-1-51,-3-3 0,-1 1 0,0-1 0,-1-3-176,1-2 1,-1 4 0,1 0-1,0-1 40,-1-4 0,1 6 0,-1 1 0,1 1 35,0-1 1,-1 12 0,1-5 0,-1 0 54,1 2 1,0 0 0,-1 3 0,1-1 79,-1 1 0,1 1 0,0 3 67,-1 2-111,9 0 1,-4 0 0,7 2-48,-3 2 47,7 3 0,-11-1 1,9-2-12,1-2 0,-5 7 0,-3-3 0,-4 3-25,-3-2 1,1 3 0,-1-3 0,1 4 64,0 2 1,-1 0 0,1 0-1,-1 0 55,1 0 1,-7 6-1,0 1 1,2-1 38,3 3 0,-5-7 0,-2 7 0,-2 0 1,4-5-42,-7 9 1,1-6 254,-7 6 402,0-9-436,0 5-400,0-9 0,-3-2 0,-3-3 71,-7-1 1,2-3-1,-2 5-111,-2-3 0,-3 1 0,-1 3 115,-1-3 1,0 4-1,1-5 1,-1 5-3,1 2 0,-3 0 0,-2 0 0,-2 0-29,2 0 1,0 0-1,-2 0 1,-5 0 21,1 0 1,-1 6 0,7 1-1,-4 0 26,-2 1 1,6 3 0,-3 7 116,6-5-88,1 4 1,7-6-1,2 9 1,0-1 11,0 1 1,7-1 0,-3 1-35,5-1 1,2 1 0,0 0-17,0-1 1,0 1 0,-2-3 0,-2-1-42,-3-3 0,1-7 0,6 7-117,0 2 0,0-4 154,0 2 1,2-8-1,4 1 43,7-4 0,5 5 0,2 0 13,-1-3 0,1-2 0,-1-2 1,1 0 68,0 0 0,-7 0 0,0 0 0,2 0-44,2 0 1,3 0 0,-1 0-35,1 0 0,0 0 0,-1 0 0,1 0 11,-1 0 1,1 0-1,0 0 1,-1 0-31,1 0 1,-1 0 0,1 0-1,0 0 60,-1 0 1,1 0-1,-1 0 1,1 0 66,0 0 1,-1 7 0,1-1 0,-3 1-17,-4 1 1,5-3-1,-5 8 41,4 2 1,-4 2-1,-2 3-73,-2 0 1,4-1 0,-6 1 15,-3-1-38,-2 1 1,-2 0 0,0-1-1,0 1 28,0-1 0,0 1 0,0 0 0,0-1-39,0 1 1,0-7-1,2 0 1,3 2-6,1 3 0,1-5 1,-7 0-1,0 2 92,0 2 0,0-3 1,-3-1 52,-3 2 1,2-4 0,-9 0-1,-3-1 50,-1 1 1,-3-4 0,-2 4 0,-1 0 26,-4 0 1,-5-7 0,3 2 0,-1-1-10,-5 1 1,2-3 0,-1 3 0,-3-4-141,2-2 0,0 0 0,-4 0 0,-1 0-142,1 0 0,2 0 1,2 0-1,5-2-79,2-4 1,-1 1 0,8-8 0,-1 0-32,4 2 0,5-6 0,-2 6-971,2 0-248,9-6 1,-5 12 0,11-6 1362,5 3 0,4 1 0,8 7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09.22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1314 197 8057,'13'-2'0,"0"-3"161,2-1 0,-4-1 155,2 7 0,-8-2 0,3-2 757,1-3 64,-7 1-663,7 6 1,-11 0-337,-5 0 0,-4 0 0,-6-2 1,2-3-80,1-1 0,1-3 1,-8 5-1,-3-3-24,-2 3 1,-3-5-1,5 0 1,-2 1 48,2-1 0,-4-4 1,2 4-1,0 0 15,-3 1 1,8-1-1,-6 5 1,6-3 0,1 3 1,-2-5 0,-4 3-59,-7 1 1,5 3 0,2 2 0,4 0-25,3 0 1,-3 0 0,-2 0 0,-2 0 2,2 0 1,2 2 0,2 3-1,-1 3-59,-5 3 1,4 0 0,-4 4 0,4-2 60,2 3 0,7 1 0,0 3 1,0-1 25,2 1 0,-6-1 0,6 1 1,-2 0 15,0-1 0,6 1 0,-4-1 1,0 1-17,1 0 0,3-1 1,-4 1-1,2-1-9,5 1 0,0 0 0,-1-1 1,-1 1 7,1-1 1,3 1 0,2 0 25,0-1 0,0 1 0,0-1-11,0 1 0,0-7 0,2 0-19,5 2 1,-3-4 0,9 2-12,3 3 0,-5-6 0,2 1 1,0 0-51,-2 0 0,6-4-172,-4 6 196,4-9 0,3 11 0,-3-6 0,-1 0-45,-3-1 1,0 1 0,6-5 6,1 3 0,-7 0 0,0-7 0,2 2 38,3 4 1,1-4-1,1 5 1,0-5 43,-1-2 0,-3 0 0,1 0 0,5 0 18,-1 0 1,1 0 0,0 0 37,4 0 1,-11 0 0,5 0 0,-3 0-14,1 0 1,1 7-43,1-1-18,0 9 0,-3-10 0,-2 6-135,-2-3 126,0-1 1,1-1 0,-4 3 0,1 0 43,0 0 0,2 4 1,5-5-1,-3 3 55,-2 5 0,0-6 1,7 3-1,-1 3-52,1 1 1,-7 3-1,0-1 1,0 1-60,-2 0 0,4-1 1,-8 1-1,-1-1 46,3 1 1,-7 2 0,5 4-57,-5 6 0,0-3 0,2-3 0,3-2 58,-3 2 1,-2-4-1,-2 4 1,0-4-15,0-3 0,3 1 0,1-1 1,2 1 14,-1 0 1,-3-1-1,-2 1 1,0-1-47,0 1 0,0 0 1,0-1-1,0 1-90,0-1 1,0 1 0,0 0 113,0-1 0,0-6 0,0 0 1,0 3 46,0 1 1,-7-4 0,1 0-1,2 2-48,1 3 1,-3 1 0,-1 1 0,1 0 119,-3-1 0,7 1 0,-7-1 0,3 3-153,-1 4 1,-2-10-1,5 3 1,-5-1-36,-2-1 1,5 3 0,-7-3 0,-2-2 15,-3-2 1,5 0 0,-2 5 0,-5-3 34,-4-2 0,3-6 1,3 4-1,-4-3 146,1-3 0,-1 3 1,2-1-1,-2-1-101,-4 3 0,5-7 0,-6 5 0,3-5-51,-2-2 0,2 0 0,-6 0 0,-1 0 10,1 0 0,4 0 0,-5 0 1,1-2-57,-1-5 1,5 3-1,-6-7 1,-3 0-1,-2 0 0,4 5 1,0-5-1,1 2-50,1 5 0,-6-7 1,5-2-166,-6-5 0,8 5 0,4 2 1,4 1-266,2-1 0,1-2 0,1-7 0,1 0-2018,-3 1 1,12-1 2527,-12 1 0,-4-10 0,-6-1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10.79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21 883 7965,'-9'-11'3419,"7"2"-2240,-7 9-540,9 0 0,2 0 0,5 0-282,6 0 1,-2 9 0,2 2 0,2 2-150,2 0 1,3-6-1,0 3 1,1-1-82,5-5 0,-4 5 0,7-2 0,-3-1-200,0 3 0,2-7 0,-4 5 0,4-5-28,3-2 0,-7-7 1,2-1-1,-2-3 59,2-5 0,-4-1 0,4-3 0,-2 1 34,2-1 0,-9-6 0,7-2 0,0 0-67,-2-1 0,0-3 0,-2 3 0,1-1-57,5-5 0,-4 4 0,4 1 0,-4-1 46,-2 1 1,-1 4 0,1-5 0,2 1 24,4-1 1,-4 7 0,4-2 0,-2 2 16,2-2 1,-4 4-1,4-4 1,-2 4-16,2 3 1,-4-1-1,4 1 1,-2-1-58,2 1 0,-4 3 1,4 1-1,-4-2 47,-3 1 0,7 3 0,0 0 0,-2 5-29,-2-1 1,-2 7 0,1-5 174,6 5-2,-6 2 0,8 0 0,-10 0 0,3 0 8,4 0 0,-4 2 1,4 5-1,-4 4 14,-3-1 1,1 8 0,0-7 0,-1 2-58,1 0 0,-9-7 0,-3 7 45,1 3 253,-7-8 4,7 1 0,-11-9-171,-5 0 0,3 0-367,-9 0 0,6-6 0,-6-3 79,-2-2 47,6 7 0,-8-7 0,4 4 1,-5-4-127,-1 0 1,-1-6 0,1 6 169,-1 0 0,0 0 1,1 7-1,-1-3 36,1 3 0,-1 2 1,0 2-1,1 0 2,-1 0 1,1 0 0,-1 0 0,-2 0 37,-4 0 0,2 6 0,-6 3 0,-1 2-44,1 4 0,6 3 0,-2 1 0,2 3-3,-2 4 1,4-4 0,-4 4-1,4-4-1,2-3 0,1 1 0,1 0 0,3-1-7,2 1 0,9-1 0,-3 1 17,5 0 0,2-1 1,2-1 22,5-5 1,-3 2-1,9-8 1,0-1-20,-2 3 0,6-7 0,-6 7 1,2-3-12,0 1 0,1-1 1,5-4 6,1 5 1,-1-5 0,1 5 0,0-5-20,-1-2 0,1 0 0,-1 0 1,1 0 49,0 0 1,-1 0-1,3 0 1,2 0-1,2 0 0,0 0 0,-6 0 1,-1 0 28,1 0 1,6 0 0,0 0 0,-2 0 12,-2 0 0,-3 0 0,1 0 0,0 0 78,-1 0 0,-6 0 0,0 0 0,3 2-76,1 5 1,1-3 0,-3 7 0,-4 0 2,-3 0 0,1 2 1,-5 6-1,3 1 0,-3-1 0,-2 1 0,-2 0 0,0 1 91,0 6 1,-2-6-1,-2 5 1,-5-2 50,-2 3 1,-2-6 0,-6 5-1,-1-4-5,0-2 1,1-1 0,-1 1 0,1 0-89,-1-1 0,-2 1 0,-2-3 0,-2-1 8,2-3 1,2-7-1,3 5 1,-1 0-51,1 0 1,-3-7 0,-2 3 0,-4-5 17,-3-2 0,-1 0 0,-6-2 0,4-5-96,1-6 0,2-2 0,-3 0 0,3 2-519,3-3 1,2-1-1,6-1 268,1 5 0,5-2 232,1 9 0,18-1 0,-3 7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12.18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158 39 8348,'-13'0'-1,"0"-2"34,-3-4 1,5 3 0,-2-3 479,-2 4 0,-2-5 170,-3 1 1,7-1 772,0 7-919,9 0 0,-5 2 0,11 3-105,5 1 1,-3 7 0,9-6 0,2-1 23,3 3 0,-5-5 0,0 7-62,2-2-238,3-2 0,3-5 0,3 2 1,2 3 70,-2-3 1,-2-2 0,0-2-1,2 2-5,2 5 0,2-5 0,-4 5 0,5-5-104,1-2 1,-4 0 0,7 0 0,-1 0-33,-1 0 1,4 0 0,-7 0-1,0 0-59,1 0 1,3 0 0,-3 0 0,-1-2-35,0-5 1,1 5 0,-5-5 0,4 5-46,2 2 0,-6 0 0,5 0-60,-1 0 125,-6 0 1,8-6 0,-4-1 0,5 3-10,-1 2 1,7-1 0,-6-1 0,2-3-19,-1 3 0,-6 2 0,7 2 1,0-2 11,-3-5 1,1 5-1,-5-4 1,4 3-36,1 3 1,6 0 0,-7 0 0,3 0-10,0 0 0,-9 0 1,4 0-1,0 0 24,5 0 0,-5 0 1,0 3-1,1 1-3,3 2 1,-1 1 0,-1-7-1,1 0 49,-1 0 0,3 0 0,4 0 1,-2 0-17,-2 0 0,-7 0 0,4 0 0,1 0-21,-1 0 0,-4 0 1,5 0-1,-3 0-29,-4 0 1,0 0 0,2 0-21,7 0 0,-11 0 0,-3 0 10,-1 0 1,-8 0-1,4 0 38,1 0 1,-4 0-1,2 0-111,2 0 0,-4 0 1,0-2-1,0-3-200,-1-1 1,4-1-1,5 7 118,1 0 1,-7 0-1050,0 0-1794,-9 0 1860,5 0 1,-11 0-1,-7 3 1190,-11 3 0,-17-4 0,-13 7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13.15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79 57 8280,'-11'-11'1633,"2"0"-658,9 5 1,-6 1 325,-1-8-825,0 9 0,7-2 0,0 12 47,0 7 1,0 5-1,0 3-205,0 5 0,0-4 0,0 7 1,0-3-41,0 0 0,-2 6 1,-2-3-1,-3-1-69,3 0 1,0 7 0,-1-4-1,-1 1-51,1 1 1,3 0 0,2 6 0,0 0 49,0 0 1,0-6-1,0 0 1,0-1-120,0-1 0,0 4 1,0-7-1,0 0-30,0 1 1,0 3 0,0-6 0,0-2 58,0-2 1,0 0 0,0 2-1,0 2-51,0-2 1,0-2 0,0-1-72,0 6 0,0-12 0,0 4 0,0-1-13,0-1 0,0 3 1,0-1 54,0 1 0,0 0 0,0-1 0,0 1 64,0-1 0,0 1 0,0 0 0,0-1-47,0 1 1,0-1-1,0 1 1,0 0-71,0-1 0,0 1 0,0-1-74,0 1 62,0 0 1,0-1-1,0 1 1,0-1 5,0 1 0,0-7 0,0 0 0,0 2-38,0 3 1,0 1 0,2-1 0,3-1 142,1 3 0,1-11 0,-7 10 0,0-1 94,0-1 1,0-4-1,0 0-159,0 2 0,0 3 1,0 1 9,0 1 0,0 0-25,0-1 1,0 1 49,0-1-157,0 1 0,0-7 0,0 0 74,0 2 1,0-4 0,-2 0-1,-3 0 95,-1 0 1,-1-5-76,7 8 1,0-1 91,0 6 1,0 1-198,0-1 0,0 1-140,0 0 0,0-7 0,2-2-60,5-3 1,-5 1-34,5-2 924,-5-5-15,-2 6-552,0-8 75,0 0-393,0 9-9,0-7-80,0 7-1185,0-9 0,0-2-831,0-5 2413,0-4 0,9-8 0,1-1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14.62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79 1823 8091,'-10'9'1509,"-8"-7"-468,7 6 674,0-8-226,-6 0-160,15 0-954,-7 0 1,11 0 0,5 0-1,6-2 71,4-4 0,5 1 0,2-6 1,4 1-232,3-1 1,1 0 0,5-4-1,0 1-82,3-1 0,-12-2 1,11-1-1,-2 3 2,0 2 0,2 0 1,-2-7-1,-2 1-236,-2-1 0,-7-6 0,5 0 0,-1 0 29,0-2 0,-3 4 0,3-9 0,-2-2 88,-4-2 0,-2 4 0,-2 3 0,-1-1-10,1 1 1,0-1 0,-1-3-1,1 3-21,-1 3 1,-6-1 0,-2 6 0,0-4-86,0 3 1,-4 0 0,3-2 84,-1-6 1,4 3 0,-6 3 0,-3 4-25,-2 3 0,5-1 1,-1-2-1,-1-1 17,-3-4 1,4 1 0,1 7 0,-3-1-45,-1 0 1,-1 1 0,2-1 0,3 1 35,-3-1 0,-2 0 1,0 1-1,3-1-7,1 1 1,1 6 0,-7 0 0,0-3-16,0-1 1,0-3 0,0 1-26,0-1 0,0 5 1,0-3-42,0-3 0,0-3 0,0 4 0,0 1 51,0-1 0,0 0 0,0-1 1,0-3 26,0-3 1,0 1 0,0 7 0,0-1-38,0 1 1,0 5 0,0 1 538,0-2-287,0-2-153,0 6-253,0 2 42,0 9 0,0 2 1,0 5 118,0 6 0,0 4 0,0 3 0,0 0 51,0-1 1,0 1 0,0-1 0,0 1-23,0 0 1,0 1-1,0 3 1,0 2 115,0-2 1,-7 5-1,1-3 1,1 0 83,3 2 1,2 3 0,0 8 0,-2 0-17,-5 0 1,5 0 0,-4 1 0,4-1-44,2 0 1,0 0 0,0-2 0,0 0-62,0 3 1,0-12 0,0 11 0,-3-2-4,-3 0 0,4-4 0,-5-3 0,5 1-48,2-1 0,0 3 0,0 4 0,-2-2 63,-5-3 1,5-5-1,-7 3 1,3-2 30,-1-4 1,-1 0-1,3 2-28,-1 7 0,-1-5 0,5-2 0,-2-4 59,-3-2 1,1-5-147,6 5 9,0-5 1,0 13 0,2-10-259,4-5 168,-4 4 0,7-13 1,-9 10 23,0 1 0,0-4 0,0 2 35,0 2 1,7-4 102,-1 2 1,3 0-136,-3 7 1,-1-7 0,6 0-86,-3 2 1,8-6 0,-3-3 62,4-4 0,3-2 0,-1 0 0,1 0 25,0 0 0,1-6 0,3-3 0,5 0-58,1 1 1,-4-7 0,5 4 0,-1-2-175,1-1 1,-7 8 0,2-7 0,-2-2-245,2-3 0,-11 5 0,5 0 0,-3-2-366,0-3 926,-6-1 0,7-9 0,-7-3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15.07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79 8164,'0'-11'1013,"0"0"1,3 7-370,3-3 0,-2 1 0,7 4-184,-2-5 0,6 5 0,-2-5 0,5 5-45,1 2 0,3 0 0,4 0 0,7 0-63,4 0 0,11 0 0,2 0 0,4 0 124,5 0 1,-4 0-1,10 0 1,-2 0-213,2 0 1,-8 0 0,4 0 0,-2 0 23,-5 0 1,-8 0 0,0 0-366,-5 0 0,-13-2 0,-6-2-1084,-7-3 0,-12 1-270,-3 6 0,-3 0 1431,-10 0 0,0 0 0,-6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16.32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39 21 8206,'-11'0'835,"0"0"0,7-3 1984,-2-3-1802,-1 4 1,9-7-645,5 9 0,4 0 0,8 0 0,1 2-171,-1 5 0,8-5 0,1 4 1,0-3 5,0-3 0,7 6 0,-4 1 1,1-3-23,1-2 1,-2-2 0,3 0-1,-1 0-81,2 0 1,2 0 0,0 0 0,-2 0 13,-3 0 1,-5 2 0,5 3 0,3 1-21,2-1 0,-4-3 1,-3-2-1,1 0-179,-1 0 0,-4 0 0,7 0 1,0 0 55,-3 0 1,1 0 0,-7 0 0,4 0-16,2 0 1,3 0-1,4 0 1,-2 0 0,-2 0 1,-1 0 0,8 0 0,-1 0 35,0 0 1,0 0 0,-2 0 0,-2 0 10,-2 0-10,-1 0 1,8 0-1,-1 0 2,0 0 0,-6 0 0,-1 0 21,3 0-19,2 0 0,-4 0 1,-1 0-1,3 0-2,2 0 0,0 0 1,-2 0-1,-2 0-16,2 0 0,2 0 1,2 0-1,0 0 8,0 0 1,-4 0 0,0 0 0,2 0-1,-2 0 1,-7 0 0,3 0 0,-1 0-11,1 0 1,-5 0 0,4 0 0,1 0-20,-1 0 1,-4 0 0,5 0 0,-1 0 21,1 0 1,-7 0 0,4 0-321,0 0 314,-6 0 0,9 0 1,-7 0-133,2 0 74,0 0 0,-7 0 0,1 0-869,0 0-1980,-9 0 1978,-3 0 0,-23 0 0,-7 0-279,-6 0 1228,-5 0 0,-6 8 0,0 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11.89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59 2293 7980,'-20'0'2060,"1"0"303,8 0-1050,2 0-211,9 0-754,0 0 0,9 0 0,4 0 1,4 0 74,3 0 0,0-6 1,-1-3-1,3 1-193,4-1 0,-2-6 1,6 4-1,1-2-82,-1 0 1,1-1-1,4-5 1,-3-1 22,3 1 0,-4 3 0,1-1 0,1-5-199,-2 0 1,3-1-1,-7-1 1,-1-5-37,2-1 0,-11-3 1,5-4-1,0 0 42,0-2 0,-11 11 0,8-12 0,-1 3 58,-1 0 1,-4-2 0,0 2 0,0 2-12,-2 3 0,4-1 0,-6-6 0,2 2-62,4 4 1,-4-4 0,0 7 0,0-3-56,0 0 0,-7 7 0,5-4 0,-3-1 14,1 1 0,-1 6 0,-3-2 0,1 4-3,3 2 0,-1-2 0,-6-2 127,0-2 1,7 0 0,-1 7 0,-1-1-34,-3 0 1,4 1 0,1-3-29,-3-4 12,7 4 0,-9-6 0,7 8-49,0 1 46,-7-1 1,6 0-1,-5 1 1,1-3-30,3-4 0,-1 4 0,-6-4 1,0 4-32,0 3 0,0-3 0,0-2 0,0-2 3,0 2 1,0-5-1,0 3 1,0 0 24,0-2 1,0 10 0,0-5 0,0-1 2,0 2 1,0 0-1,0 2 112,0 1 0,0-1 0,0 1-102,0-1 1,0 7 5,0 0 0,0 6 0,0-6 1,0 7 34,0-7 1,-2 6 95,-5-6 1,3 2-28,-9-2-685,9 4 538,-5 9 0,9 9 1,0 4 114,0 5 26,0 1 0,0 1 0,0-1 129,0 1-153,0 8 1,0-4 0,0 9-1,0 2 56,0 2 1,0 2-1,0 0 1,0 0-10,0 1 1,0 5 0,-2 1-1,-3 0-43,-1 2 0,-3-5 1,5 7-1,-3-2-61,3-4 1,2 4 0,2-3-1,-2-1 30,-5-3 0,5-4 0,-5-2 1,5-2 0,2 2 0,0-5 0,0 3 0,0 0 9,0-3 1,0 1 0,0-8 21,0 4-60,0 7 1,0-12 0,0 4-1,0-2 0,0 2 1,0-2 0,0 7 0,0-3 14,0-4 0,0 4 0,0-1 0,0-1 20,0 2 1,0-6 0,0 6-1,0-2-9,0 0 1,0 1 0,0-8-1,0 1-6,0-1 0,0 1 0,0 0-21,0-1 1,0 1-1,0-1-14,0 1 0,0-7 1,-2 0 7,-5 2 0,5-4 1,-4 2-3,3 2 0,3-4 0,0 2 7,0 3 1,0-5 107,0 2-102,0-9 1,0 13 0,0-4 17,0 5 1,0-5 1,0 0 1,0 0-77,0 7 0,0-7-25,0 0 0,0-7-21,0 7 43,0-8 1,0 6-1,0-5 1,0-1 19,0 8-172,0-9 427,0 5 12,0-9-360,0 0 15,0-9 0,0-2 0,0-9 55,0 1 0,0-1 0,0 1 0,0-1 18,0 0 1,0 1 0,0-1 0,0 1-16,0-1 1,3-2-1,1-2 1,3-2 112,-3 2 1,-2 0-1,-2 0 1,2-4-48,5-2 0,-5 6 0,5-3-100,-5 6 88,-2-8 0,6 5 1,1-6-1,-3 2 7,-2 4 0,-2 2 1,2 2-1,3-1 14,1-6 0,1 12 0,-5-4 0,2 1 17,3 1 1,2-3-1,-3 1-63,7-1 1,-2 7 0,2 0-42,2-2 1,-4 4-1,2 0 18,3 2 0,1-4 0,3 4 2,-1-2 0,1 7 0,-1-5 28,1 1 0,-7 5 1,0-5-1,2 1-11,3 1 1,-5-1 0,0 5 56,2-5-43,3 5 1,1-6 0,1 8-13,-1 0 0,1-3 0,0-1 28,-1-3 1,1 1 0,-1 6 0,1 0 1,-7 0 0,0 0-22,2 0 0,3 0 1,1 2 11,1 5 0,-7-5 1,0 4-1,2-3 68,3-3 0,-5 6 0,0 1 1,2-1 50,3 3 0,1-5 18,1 9-110,-1 0 1,1 5 0,-3-3-1,-1-2 23,-3 2 0,-7-4 0,5 2 0,0 3-19,0 1 1,-7 3 0,3-1 0,-5 1 5,-2-1 1,0 1-1,0 0 1,0-1 15,0 1 1,0-1 0,0 3 0,0 2 45,0 2 1,-2 2 0,-3-1-34,-1 5 1,-3-3 0,5-3 0,-3-4-85,3-3 0,-5 1 1,1-1-1,-1 1 57,0 0 1,0-1 0,3 1 67,-7-1 0,-2 1 67,2-1-146,-5 1 0,9-7 0,-4 0 0,5 0 30,-1-2 1,5 4 0,-10-6-46,-1 2 0,-2-4 1,-3 3 3,1-1 0,-1 0 1,0-5 9,1 3 1,-1 6 0,1-7-1,-1-1 0,7 3 0,0-1-36,-2-3 1,-1 1-1,1-1 1,2 3 15,-2-3 0,4 0 0,-2 1 1,-2 1 0,-3 1 138,-1-7-122,-1 0 1,0 6 0,1 1-1,-1-3 12,1-2 0,-1-2 1,0 0-1,1 0-2,-1 0 0,7 0 0,0 0 0,-2 0-73,-3 0 0,5 0 0,0 0 0,-2 0-293,-2 0 0,-3-2 0,0-2-336,1-3 1,-1-1-1,1 3 1,-1-4-1660,0-1 0,1 5 2335,-1-1 0,1-5 0,-1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17.22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177 59 7989,'0'-13'1616,"0"0"0,2 6 155,4-6 402,-4 9-1745,7-5 0,-9 12-125,0 3 1,-2 5-1,-2 9 1,-3-1-71,3 1 1,-1 6 0,1 2-1,-3 3-26,3 4 0,0 2 1,-1 4-1,-3 2 28,-3 3 1,6 2 0,-3-4 0,1 4-25,1 2 1,-3-5 0,5 5-1,-3-2-69,3-4 1,2-3 0,2-2 0,0 1-40,0-1 1,-3-6-1,-1-3 1,-3 1-84,3-1 0,2-6 0,2 2 1,0-2 29,0 2 0,0-4 1,0 4-1,0-2 40,0 2 0,0-4 0,0 4 1,0-4-26,0-3 1,0 3 0,0 2 0,0 2-13,0-2 1,0-2-1,0-2 1,0-1-3,0 1 1,-7-1 0,1 1 0,1 0-33,3-1 0,2 1 0,0-1 0,0 1-25,0 0 1,0-7 0,0 0 0,0 2 40,0 2 0,0 3 0,0 0-166,0-1 0,-2-6 0,-2 0 90,-3 3 0,1 1 98,6 3 0,0-1 0,0 1-37,0-1 1,0 1 0,0 0-7,0-1 1,0-6 0,0 0-7,0 3 1,0 1-92,0 3 1,0-1 75,0 1 1,0-7-1,0 0-51,0 2 1,0-4-46,0 2 1,-2-9-56,-5 3 1,5-3 59,-5 3-90,5-5-165,2 7-202,0-9-5450,0 0 6005,0-9 0,0-2 0,0-8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18.77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135 1901 8066,'-19'0'1041,"6"0"75,0 0 1,0 0-348,-7 0 1,7 7 109,0-1 0,6 1 566,-6-7-142,9 0 0,-3 0-887,14 0 1,4-7-1,8 1 1,1-1-184,0-1 1,1 3 0,3-8-1,5 0-15,1 2 0,3-6 0,6 6 0,0-2-72,0 0 0,1 0 0,-1-7 0,2 1-197,5-1 0,-9 0 1,4 1-1,-1-1 106,-6 1 1,-5-3 0,1-2-1,1-2-113,-1 2 1,-6 0 0,2 0 0,-4-4 4,-2-3 1,-1 5-1,1-7 1,-1 1-118,1 1 1,0-6-1,-1 7 1,1-3 15,-1 0 1,1 3 0,0-5 0,-1 5 28,1 1 0,-5 1 0,0 4 0,3-4 39,-3-3 0,-2 7 0,2-2 1,-4 2-27,-2-2 1,4 4-1,-4-6 1,2 2 5,4 0 0,-4-3 0,0 5 0,-1-4 31,1-2 1,-6 6 0,1-3 0,-1 4 12,1-4 1,-4 10 0,5-7 0,-5 0 3,-2 2 0,0 1 0,0 1 0,0 0 6,0 1 1,0-1 0,0 1 0,0-1-47,0 0 0,0 1 0,0-1-103,0 1 139,0-10 0,0 12 0,0-7-35,0 0 0,0 0 0,0 4 67,0 1 1,0-1 229,0 1 0,0 5-132,0 1-515,0 9-78,0-5 278,0 9 1,0 3 482,0 3 23,0-4-168,0 7-67,0-9 1,0 2 139,0 5 0,0-3-2,0 9 1,0 0 0,0 7 0,-2-1-68,-5 1 1,5 6 0,-4 2-1,3 3 20,3 4 0,0 2 0,0 4 0,-2 3-9,-4 1 1,1 10-1,-6-5 1,1 2-70,-1 0 0,4-6 1,-6 4-1,0 0 3,2 0 0,-4-4 0,6 4 0,0 0 15,1 0 1,1-6 0,7 2-26,0-5 3,0-2 0,0 0 1,0-2-1,0-2-15,0-2 0,0-7 0,0 5 0,0-1-73,0 1 0,0-12 1,0 5-1,0 0 40,0-2 1,0 2 0,0 0 0,0 2 3,0-2 0,0-2 0,0-3 0,0 3 6,0 4 0,0-11 0,0 5 0,0-3-95,0 1 1,0 1 0,0 1 36,0 0 0,0-1 0,0 1 13,0-1 0,7-6 1,1 1-47,3 1 0,-4-4 0,6 0-12,2-3 1,-4-1 0,2-7 0,2 0-57,3 0 0,-3 0 1,2 0-1,7-2-39,5-5 0,-3 3 0,4-9 1,1-3-241,-1-1 0,-4-3 0,5 3 0,-1 2 27,1 2 0,-7 2 0,2-4 0,-2 4-3284,2 2 3700,-4 2 0,15-1 0,-7-3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19.17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40 8751,'0'-13'2031,"0"0"1,2 9-1678,5-3 0,4 5 0,10 2 0,8 0 512,10 0 1,4 0-1,16 0 124,9 0-752,6 0 0,6 0 0,3 2 0,4 2 116,2 3 1,-12 2 0,-1-5 0,-6 3-291,-7-3 1,-18-2 0,-7-2-1575,-8 0 0,-15 0-529,-15 0 2039,-17 0 0,-14 0 0,-8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23.72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158 48 7936,'0'-19'565,"0"6"181,0 0 1,2 11-467,4 2 0,-3 2 1,3 11-1,-4 2 28,-2 2 0,0 10 0,0 1 1,0 0-15,0 1 1,0 5 0,0-3-1,0 4-46,0 4 1,-2-4 0,-2 10 0,-5-3-57,-2-3 1,7 0-1,-5 0 1,3 3-35,-1 4 0,-6-9 1,6 6-1,3 1-66,2-3 0,-5 0 1,1-1-1,-1-1-53,-1 0 1,5-6-1,-5-1 1,1 1 25,1-3 1,-3 1 0,5-7 0,-3 4 27,3 3 1,2-5 0,-1 4-9,-3-1 0,4 3-13,-5-6 0,5 3 0,2-5-5,0 2 0,0 0 0,0-6 1,0 1 18,0 5 0,0-4 1,0 7-60,0-1 1,0-13 0,0 5 0,0-3 42,0 1 0,0 1 0,0 1 69,0-1 0,0 1 1,0 0-68,0-1 0,0 1 0,0-1 0,0 1-34,0 0 1,6-7 0,1 0 0,-3 2-56,-1 2 1,-3 3 0,0 0-34,0-1 0,0-6 0,0 0-6,0 3 0,0 1 0,0 3 18,0-1 0,0-6 0,0 0 35,0 2 1,0-4 61,0 2 1,2 1-55,4 5 1,-1-1 0,5-3 0,-1-2-29,-4 2 0,-1-4 1,0 2-109,3 2 1,6-4-217,-7 2 285,10 0 23,-5 7 0,-1-7 0,-1-2 8,0-2 1,-5 4 0,9-5 63,2 3 1,-4-6 0,2 1 0,3-2 17,1 3 0,-4-5 1,0 5-1,2-5 6,3-2 0,1 0 1,1 0-1,2 0-31,4 0 1,-9 0 0,7 0 0,0 0 14,-2 0 1,0 0 0,-3 0-141,1 0 108,0 0 1,6-7 0,0-1 0,0-1-4,2 0 0,-4 1 0,9 1 0,0-4 35,-3 0 0,7-6 0,-6 6 1,-1-2-70,-4 0 0,5 0 0,-1-7 0,1 1-26,-5-1 0,-4 0 0,-3 1 1,1-1 7,-1 1 0,-5-3 0,-1-2 0,2-2 28,2 2 0,-4 2 0,-2 2 0,0-1-16,0-6 0,-4 6 0,3-8 1,1 3 66,0 0 1,0-2 0,4 4 58,-2-2-93,-8-9 1,10 11 0,-6-7 0,-1 1 5,1-1 1,4 5 0,-6-4-5,-3 1-1,7-5 0,-7 10 0,7-7 0,-2 3 50,-5 4 1,-2 0 0,1 0-1,1-2-21,2 2 1,1 0-1,-7 0 1,2-2 14,5 2 1,-5 2 0,4 3 0,-3-1 16,-3 0 1,0 1 0,0-1 0,0-2-20,0-4 0,0 9 0,0-7 0,0 0-53,0 2 1,0-2 0,0 0 0,0-2 41,0 2 0,0 0 0,0-2 34,0-7 0,6 9-40,1-2-10,-1 9 0,-6-11 0,0 8 1,2 3-36,5 4 1,-5-5-1,5 5-73,-5-4 1,-2-3-1,0 0 62,0 1 1,0-1-1,0 1-14,0-1 1,0 0 0,0 1 12,0-1 0,0 1 0,0-1 0,2 0-26,5 1 0,-5 6 1,4 0 2,-4-3 0,-2-1-11,0-3 27,0 1 1,0 6-16,0 0 1,0 6 1,0-6 70,0 9 54,0-5 30,0 9-34,0 0-75,0-9-102,0 7 105,0-7 1,0 7-954,0-4 413,0 4 1,0-5 392,0 14 0,0 3 1,0 10 213,0 0 0,0 1 0,-2 3 0,-2 3 5,-3-4 0,1 6 0,4-1 1,-3 3 122,-1 3 1,-3-3-1,5 2 1,-3 1-122,3 3 1,-5 3-1,3-3 114,1-5-161,-6 14 0,9-20 1,-7 13-1,3-2 12,-1 0 1,-1-4 0,3-2 0,-1-1-15,1 1 1,3-8-1,2 6 1,-2-3 26,-4 0 0,3 2 0,-3-4 0,4 2 28,2-2 1,0 5 0,0-3 0,0 0-10,0 2 0,-7-6 0,1 4 0,1-2 1,3 2 1,2-8-1,0 6 1,0 0-117,0-3 0,0 1 0,0-2 242,0-1-112,0 1 1,0 0 0,0-1-40,0 1-7,0-1 1,0-3-1,0 1 20,0 5 1,0 4-1,-2-2-1,-5 2 0,5 0 0,-4-6 0,3-1-64,3 1 1,-6 0-1,-1-1 1,3 1-18,2-1 1,2 1-1,0 0 1,0-1 3,0 1 1,0-7-1,0 0 1,0 2 13,0 3 1,0-5-1,0 0 24,0 2 1,0 2 0,0 3 11,0 0 0,0-1 1,2 1-35,5-1 0,-3-6 0,7 0 0,0 3-43,0 1 0,-5-4 0,7 0-25,2 2 0,3 1 1,1-1-65,1-2 1,2-9 0,2 3-1,2-5 23,-2-2 1,4 0 0,0 0 0,1 0-260,-1 0 0,7 0 1,-5 0-1,5 0-98,4 0 0,-8-6 0,12-1 472,1 3 0,0-16 0,-5-2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25.49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1129 8440,'0'-13'2000,"0"0"1,3 8-1097,3-1 1,-2 1-502,9-1 1,-6 4 0,6-5-231,2 5 0,-2-5 0,5 1 0,4 1-94,-1 3 0,10-4 0,2-3 0,4-2-105,2-4 0,0 4 0,0-2-73,0-2 86,1 6 1,-1-8 0,-2 4 0,-5-5 16,-5-1 0,-6-8 1,-1-1-1,0 0-28,-1-1 0,-1-5 0,-3 1 0,-4-4 1,-3-2 0,1-3 1,-5 1-1,3-3 26,-3 1 0,5 12 0,-2-6 1,-3 5 3,-2 1 0,-2 7 0,0-2 0,2 2 84,5-2 1,-5 9-1,5-10-87,-5-3 0,-2 10 0,0 1 1,0 1-5,0 1 1,0 4 0,0 0-20,0-2 0,0 4-19,0-2 0,0 6-460,0-6 322,0 9 0,0 4 1,0 13-1,0 4 204,0 3 1,0 6-1,0 0 1,0 0 56,0 2 1,0-4 0,0 9 0,-2 2-54,-5 2 1,5-4 0,-5-1 0,3 3 128,-3 2 1,5 2-1,-4 1 1,4-1-21,2 0 0,-7 2 0,0 3 118,3 2-216,2-1 0,-5 1 1,1 0-1,1 0 38,3 1 1,2-12 0,0 4 0,0-4-34,0-4 0,0-3 0,0-8 0,2-1 15,5 1 1,4 0 0,9-3 5,-1-4 1,-6-2 0,0-7 0,2 3-123,3-3 1,-3-2-1,5-2 39,8 0 0,0 0 0,3-2 0,-1-2-95,1-3 1,1-8-1,8 2 1,-1-7-13,0-6 0,-6 4 1,-1-6-1,3 2 48,2 0 1,-4-7 0,-3 7-179,-1 2 210,-3-6 0,-7 6 0,1-9 0,-3 0 4,-3 3 1,-4-5 0,-5 7-1,1-3 68,-1-4 1,-1 5 0,0-1 0,3 1-15,-3-1 0,-2 5 0,-2-4 0,0-1 8,0 1 1,3 6 0,1-2 0,3 2-39,-3-2 0,-2 2 0,-2-9 32,0-2 1,0 13 0,0 3-1,0 1 68,0 1 0,0-3 1,2 1-56,5-1 1,-5 7 0,4 0-43,-3-2-471,-3 6 140,0 0 0,0 25 0,0 3 344,0 3 0,0 6 1,0 1-1,0 1 108,0 5 0,-7 2 0,-2 2 0,1 3 112,-1 3 0,-6-3 1,4 6-1,0-1 5,4 6 0,-1-3 1,1 2-1,3 3-31,2 1 1,2 3 0,0-2 152,0-5-259,0 4 1,2-14-1,2 1 342,3-8-393,17-6 0,-16-10 0,16-1 0,0-3-83,-2-2 0,2-9 1,2 3-1,7-7-81,4-7 1,4-4-1,5-8 1,6-3-875,5-4 1,2 2 997,-1-9 0,1 9 0,0-4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28.04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79 78 8455,'13'0'3117,"0"0"-1632,-9-8-453,5 6 31,-9-16-616,0 16-536,0-15 1,0 17 275,0 0 0,0 2 0,0 11 41,0 2 1,2 0-1,3 1 1,1-3 14,-1 2 1,-3 2 0,-2 3 0,0 2 12,0 4 0,0-2 1,0 8-1,0 3-36,0 2 1,0-2-1,0 2-44,0 4-70,-9 3 1,7-3 0,-7 3-70,0 2 1,7 6 1,-4-6 1,1-1 0,1-3-55,-3 4 1,-1-5-1,3 5 1,-3-5 40,-3-2 1,6 0 0,-3-2 0,1-2-24,1-2 0,-1-7 0,5 5 0,-2-1 76,-3 0 0,1-3 0,6 3 0,0-2 26,0-4 0,0 0 1,0 0-1,0 2-25,0-2 1,0-2 0,0-2-85,0-1 50,0 10 1,2-12 0,2 7-66,3 0-37,-1-9 0,-6 5 0,0-3 4,0 7 0,0 2 0,0-6 1,0 0-24,0-1 0,0-6 0,0 0 0,0 3 61,0 1 0,0-4 0,0 0 1,0 2-6,0 3 1,0-5 0,0 0-51,0 2 1,0 3 0,0 1-38,0 1 1,0-7 0,0 0 23,0 2 1,0-4 0,0 2 5,0 2 1,0-4 94,0 2 0,7-6 0,1 4 42,3-3-60,-6-1 1,12-5 0,-4 2 0,5 3 4,1-3 1,3-1 0,2-3-1,2 0 5,-2 0 0,4 0 1,-2 0-1,1 0-31,1 0 0,0-7 0,7-2 0,-2 1-63,1-1 1,-1-4 0,2 4 0,2 0 24,-2 1 0,2-5 1,4 6-1,1 1 58,-5-3 0,-3 7 0,4-7 123,-6 0-131,5 7 1,-15-9-1,4 7 70,-4-3 1,-5-8 0,-1 4 0,-6-2 3,-1 0 0,4-2 0,-4-9 0,2-5-103,4-1 0,-4 2 0,0-7 0,0-4 25,0-3 0,-1 10 1,6-10-1,-5 3 9,-3 4 0,5 7 0,-4-5 0,0 1 3,0 1 0,-3 1 1,-6 6-1,2-3 5,5 4 0,-5-6 0,4 3 0,-3 0-51,-3-2 0,0 4 0,0-9-144,0-2 181,8-2 1,-5-2-1,3 2 1,-2 2-10,3 2 0,-5 3 1,5-3-1,-5 5 4,-2 0 1,6 10 0,1-8 57,-3-4 0,1 10 1,-1 0-1,3 3 34,-3 0 0,-2-3 0,0-2-51,5-4 1,-5 9 0,4-7-1,-1 0-14,1 2 0,-3-2 0,3 0 0,-4-2-25,-2 2 1,2 2 0,3 3-36,1-1 1,3 0-1,-5 1 56,3-1 1,2 7 0,-5 0-10,3-2 1,1 4-1,-3-2 10,1-2 1,1 4 0,-7-2-72,0-3 1,0-1 0,0-3-107,0 1 0,0-1 0,0 1 142,0-1 0,0 7 1,0 0-44,0-2 1,0 4 92,0-2-138,0 8-279,0-3 203,0 8 609,0 0-623,0-9-714,-9 7 470,7-7 1,-7 11 605,9 5 1,-2 4 0,-2 8-41,-3 1 1,0-1 0,5 1 0,-2 0 68,-3-1 0,1 7 0,4 3 245,-5 1-375,5-6 1,-9 13 0,7-6-1,-3 1 2,3 1 0,-1 0 0,1 6 1,-2 2-44,1 5 1,1-5 0,0 5 0,-3-2-7,3 1 0,-5-8 1,2 7-1,1-1 31,-3-1 1,5 1 0,-7-1 0,2-1-12,5-4 0,2-2 0,2 2 0,0-2 96,0-2 0,0-7 0,0 4 0,0 1-27,0-1 0,0-6 0,0 2 67,0-4-122,0 6 1,0-6 0,0 6 0,0-2 17,0 1 1,0 1 0,-3-4 0,-1 4-41,-2 3 1,-1-5 0,5 6 5,-5 3 0,5 0 0,-4-2 0,3-5 4,3 0 1,0-6-1,0 4 1,3-2-65,3 2 0,-4-4 1,5 4-1,-3-2 62,3 2 1,-5-4 0,7 4 0,-3-4-223,1-2 1,1-1-391,-1 1 448,-5 0 1,9-3 0,-4-4 0,6-4 46,4-1 0,11-5 1,7 3-1,9-4-133,8-2 1,7-8 0,4-5 0,4-3-314,3 3 0,-5-4 1,3 6-1,-3-2-730,-2 0 0,-15 2 0,2-4 1262,-13 2 0,-8-9 0,-10-9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29.41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1079 7741,'-11'13'1387,"5"0"0,4-6 164,2 6-706,0-9 1,8 5 0,5-9-474,5 0 0,4-2 0,2-5 1,2-4-145,-2 0 0,4-13 1,0 5-1,1-5-4,-1-5 1,4 5 0,-3-8 0,-1-3-186,0-2 0,-1-2 0,-8 0 0,1-3-159,-1-4 0,1 5 1,-3-5-1,-1 5 91,-3 2 0,-9 0 0,5 2 0,-3 2 54,1 2 1,-1 7-1,-6-5 1,3 1-77,3-1 1,-4 7 0,5-2 0,-5 2-10,-2-2 0,0 4 0,0-4 0,0 5 52,0 1 0,0 0 0,0 1 16,0-1-1,0 7 17,0 0-442,0 9 153,0-5 1,0 11 0,0 5 0,0 8 321,0 9 1,0 0-1,0 6 1,0 1 18,0-1 1,-2 5-1,-3 7 1,-3 1-37,-3 1 0,4-7 1,-4 8-1,1-1 201,-1 2 0,4-5 0,-6 7 1,0-2-102,2-1 0,0 3 0,7-4 1,-3 4-59,3 2 0,2-13 0,2 2 0,0-2 38,0 0 0,8-6 0,3-5 1,2-4-125,0-3 1,7 1-1,6-3 1,0-4-66,3-6 0,-1-5 0,7-2 1,-3 0-54,3 0 1,2 0 0,0 0 0,-2 0-68,-2 0 1,-7-7 0,4-1 0,-1-3 71,-5-4 0,-2-3 1,-3-1-1,1-1 38,-1 0 1,1 1 0,0-3 0,-1-2 30,1-2 0,-7-9 0,0 5 0,2-3 1,3 0 0,-5 1 0,-3-5 0,1-1 1,0-1 1,-6 11 0,1-11 0,-4 2 87,-2 0 0,0 4 0,0 0 0,0-1-20,0-3 0,0 4 0,0 0 52,0-2-80,0-2 0,0 5 0,0 1 43,0 3-26,0-7 0,0 13 0,0-4 0,0 4 7,0 3 1,0-1 189,0 1-372,0 8 1,2 4 22,5 14 1,-5 4-1,5 8 1,-5 3 230,-2 4 1,0 5 0,-2 8 0,-3 2 116,-1 5 1,-7-3 0,4 8 161,-2-4-277,-2 8 1,0-5 0,0 9-1,0 2 160,2 4 0,2-4 1,9 4-1,0-4-104,0-2 1,9-7 0,4-4 0,5-4-85,1-7 0,3-15 0,2-1 0,6-1-258,7-5 0,0-8 0,13-1 0,1-6-511,-1-6 0,4-3 1,7-6-1,2 2 705,0-2 0,-6-3 0,10-1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32.10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20 118 8280,'0'-13'-13,"0"0"1,0 7 1048,0-8 0,0 8 225,0-7-229,0 0 619,0 2-1177,-8-6 301,5 14-507,-5-5 1,8 10 0,0 4-8,0 7 1,2 5 0,2 1 0,3 3 16,-3 4 1,5-2 0,-3 7 0,1-1-45,2 1 1,-7-5 0,7 7 0,-3 1-18,1 3 1,1 3 0,-3-1-1,3 2-22,3 5 1,-4-5 0,4 5 0,0-5-65,-1-1 1,-5-6 0,3 1 0,1 2 124,4-2-151,-4 0 1,2-5 0,-7-1-44,3-1 1,1-4 0,-3 7 126,1-3-110,1-2 1,-1-4 0,1 2 0,-3 4 47,-2 2 0,5-10 0,0 6-56,-3 5 0,5-5 0,-3 0 0,-1-4-62,-3-3 0,0 3 0,2 2 1,3 2-60,-3-2 0,0-2 0,1-2 1,1 1 15,-1 5 0,-1-4 0,0 4 0,3-4 16,-3-2 0,1-1 0,-1 1 1,3 0 5,-3-1 1,-2 1-1,0-3 1,3 1 27,1 1 1,1-10 0,-5 10 0,2-1 45,3-1 1,1-4-1,-3 0 1,1 3-30,-1 1 0,-1-4 0,0 0-65,3 2 0,6-4 0,-6 2 9,-3 3 0,5-5 0,-1 2-9,3 2 0,-6-4 1,3 0-1,-1 0-22,-1-1 1,3 3 96,-2 7 0,-5-7 1,6-2-1,-1 0 21,0 0 0,1-5-46,-1 7 1,-5-6 0,7 4-30,-1-2 0,-3-1-2,8-1 0,-9-3 1,5 7-57,0-2 1,-7-1-80,4-1 0,-1-5 15,1 5 0,-4-3 87,5 3 382,-5-5-143,-2 6-87,0-8-387,0 0-154,9 0 90,-7 0-43,7 0 79,-9 0 656,0 0-15,8 0-95,-5 0 0,7 0 580,-3 0 404,-5 9-1242,7-7 1,-7 7-12,5-9 23,-5 0 0,9-2 31,-5-5-64,5-4 0,2-6 0,0 2 0,0 2 30,-2-2 0,7-9 0,-8-3 0,4 1-39,-1-2 0,0 2 0,6-11 0,-1-5 53,-5 1 1,4 0 0,-6 2 0,2-3-1,0-4 1,-2 3 0,4-5 0,-2 2-5,3 3 1,-5 12 0,-1-8 0,1 2-14,0 0 0,0 4 0,4 3 0,-2-1-24,3 1 1,-8 6-1,1-2-40,0 4 70,-7 2 0,9 1 0,-7-1 0,3 1-23,-3-1 1,0 0 0,1 1-124,1-1 123,1-8 0,-1 6 0,1-4 1,-1 4-83,3 3 1,-7 3 0,7-1 18,0-5 0,-5-2 1,7 5-1,0-1 24,0 0 1,-5 1-1,5-1 1,0 1-14,0-1 1,-5 0-1,5 1 1,0-1-3,0 1 0,0-1 0,4 0 0,-4-1-18,-2-6 0,4 6 1,-4-5-1,-1 4 12,1 2 1,0-2-1,-5-2-14,3-2 73,8 0 0,-13 7 0,5-1 1,-3 0-57,3 1 1,-3-1 0,7-2 23,-3-4 0,6 11 0,-8-5 0,1 5 5,1 4 0,-6-6 1,7 6-5,0 0 0,-7-6 1,7 6 3,0 0 0,-7 0 0,4 5-103,-4-8 19,-2 6-43,9-10-125,-7 16 134,7-7 59,-9 9 75,0 0 1,2-6 7,5-1 1,-5-1-694,4 1 356,-3 5 1,-1-7 228,4 9 0,5 0 359,9 0 1,-1 2 0,1 3-1,2 1-20,4-1 1,-2-3 0,6 0 10,-1 5-154,5-5 1,-1 6 0,11-8 0,1 0-403,-1 0 0,-3 0 0,-1 0 0,-1 0-1023,0 0 1,-9 0-1,-3 0 1373,-6 0 0,-1 0 0,0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33.78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40 1078 8099,'-9'-11'3069,"7"3"-1986,-15 8 147,14 0 0,-5-2-679,8-5 1,8 5-1,6-5-315,3 5 1,3-4-1,-1-3 1,1 0-49,-1 0 1,1-6-1,0 4 1,-1-2-130,1 0 1,-1 0-1,1-7 1,0 1-62,-1-1 0,1 1 0,-1-1 0,1 1 38,0-1 0,-7 0 1,0 1-1,0-3 30,-2-4 1,4 2 0,-6-7 0,-1 1 16,1-1 1,6-1-1,-4-7 1,2-1-80,0 1 1,-8 6-1,3 3 1,-1-1 10,-1 1 0,1 4 0,-5-2 0,2 1-41,3 3 0,0 7 1,-7-9 28,0 4 1,0 9-1,0 0 1,0-2 18,0-3 0,0 5-14,0 0 0,0 0 12,0-6 0,0 5 23,0 1-8,0 9-27,0-5-965,0 9 641,0 0 1,0 9 0,0 4 349,0 5 0,6-5 0,1 0 1,-3 2 37,-2 2 1,-2 5-1,0 2 1,0 4 82,0 3 1,7-5 0,-1 7 0,-1 2 174,-3 2 1,0 2-1,2 0 1,3 0-178,-3 0 1,5 1 0,-3-1-1,1 0-13,2 0 0,-5-6 0,7-3 0,0 1-6,0-1 0,0 1 0,4 1 0,-4-3 19,-3-1 1,5-6 0,-4 4 0,0-4-28,0-3 0,4-6 0,-5 0-110,3 3 63,-6 1 1,3-4 0,-5-2 3,3-2 20,-4 6 0,9-11 30,-4 9 1,4-2 0,6 5-43,-4-3 1,-2-9 0,-7 5-47,3-1 1,1-5 168,-1 3 68,-5-4 203,7-2 1,-9-2-372,0-4 0,6-5-286,1-9 110,8 0 0,-10 1 1,5-1-1,1 1-84,0-1 0,0 0 0,4-1 0,-4-3-43,-2-2 0,6-9 0,-4 4 1,2-4-58,0-4 1,-6 4-1,4-10 1,0 1 116,-1-2 0,-3 3 0,6-7 0,0 2 53,-2 4 0,0 3 1,-7 4-1,5 2 17,2 2 0,-7 9 0,5-2 0,-3 5 84,1 1 1,0 0 0,-5 3-127,4 4 0,-4 2 38,5 4 0,-5 3-28,-2-9 32,0 9 1,0-7-129,0 4 82,0 5 0,0-9-211,0 5 232,9 3 0,-5-5 0,9 8-79,2 0 0,-4 0 1,2 0-1,3 0 253,1 0 1,3 0 0,-1 0 0,1 0 52,-1 0 1,10 6-1,3 1 1,5-3-67,3-2 0,1-2 0,3 0 233,1 0-211,10 0 1,-14 0 0,5 0 0,-5 0-91,-2 0 1,-2 0 0,-4-2-1,-7-2-1429,-4-3 233,-2 1-472,-9 6 1659,-11 0 0,-11-9 0,-9-2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35.60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79 7948,'0'-13'-604,"0"0"1499,0-3 0,0 6 486,0-4-700,8 10 0,-3-5 1,6 12 26,-3 3 1,-1 5 0,-5 9-59,5-1 0,-3 1 1,7-1-260,-2 1 1,-3 2 0,-6 2 0,2 2-131,5-2 0,-5 0 0,5 0 0,-5 4-4,-2 3 0,2 1 0,2 7 0,3 1 49,-3-1 0,-2 2 0,-2 3 34,0 1-264,0 1 1,7 0 0,-1 0-1,-1-1 63,-3 3 0,5-6 0,-1 3 0,-2-3-53,-1-3 0,3 0 1,1-2-1,-3-2 0,-2-2 0,-2-7 1,0 4-1,2 1-48,5-1 0,-5-6 1,5 2-1,-3-2 74,2 2 1,-3-2 0,5 5-1,-1-3-12,-1-2 1,7 0-1,-6 8 1,0-3-33,1-1 0,-3-6 0,6 4 0,-3-2-86,-3 2 0,-1-4 0,0 4 0,3-4-47,-3-3 0,1 1 1,-1 0 87,2-1 1,1 9 1,-7-6 0,0 4-1,2-2 3,5 2 1,-5-8 0,7 6 0,-3 0 6,1-2 1,1-1-1,-3-1 1,3-1 4,3 1 1,-6 0-1,3-3 1,-1-2-85,-1-2 0,3 0 0,-5 7-50,3 0 0,2-3 0,-5-2-10,3-2 1,-1 0 56,-6 7 0,7 0-86,-1-1 21,1-8 472,-7-2-35,0-9 463,0 0-800,8-9 0,3-2 38,9-8 0,-7-1 1,0 0-255,2 1 126,-6-1 0,8 1 0,-6-1 0,2-2 1,0-4 0,-6 2 0,6-8 1,2-3-9,3-2 1,-5-5 0,0-1 0,2-5 43,3-2 1,-5-2-1,-3-5 1,1 2-34,0 3 1,-4 0 0,4-7 0,-3 0-43,-3 1 0,3 5 0,-1 3 0,0 2 135,1 5 1,-6 1 0,5 5 0,-3 2 26,3 3 1,-3 12 0,7-4-1,-2-2-31,-5-2 0,5 8 0,-3-4 0,1 0-25,2 3 1,-5-3 0,7 0-1,-2-5-11,-5-1 0,5 4 1,-3-5-1,-1 1 12,-3-1 1,0 5-1,2-4 1,3-1-41,-3 1 0,0 4 0,1-5 1,1 3 18,-1 4 1,3 2-1,-1 2 1,0 1-42,1-1 1,-3 1 0,5-1 0,-1 0-4,-4 1 0,3 6 0,-1 0 0,-1-3-13,3-1 0,-7 4 0,7 0 0,-3-2 1,1-3 0,2 1 0,-5 2-73,3 1 0,6 1-172,-7-6 169,9 8-44,-12 2 116,5 9 168,-8 0 51,0 0-19,9 0-68,-7 0 1,9 0-405,-4 0 186,-5 0 0,9 0 189,-5 0 0,5 0 1,9 0 82,-1 0 1,1 7-1,-1 1 1,3 1 168,4 0 0,-2 0 0,9-5 0,2 2-168,2-1 0,2-1 0,0 1 0,0 1-276,1-2 0,-1-1 1,0-3-1,0 0-25,0 0 1,1-7 0,-3 1 0,-2-1 228,-3-2 0,-8 7 0,4-7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14.61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1568 295 7935,'11'-2'1018,"-4"-5"1,-3 5-461,3-5 0,-5 3 586,4-3-606,-4 5 0,-2-9-25,0 5 0,0-5-294,0-9 0,-2 7 0,-4 2 0,-7 1-74,-5-1 0,5 4 0,0-6 1,-4 0-107,-7 2 1,2-4 0,-4 6 0,2 0 76,-2 1 0,4-5 1,-4 4-1,2 0-128,-2 1 1,4-1 0,-6 4 0,1-1 82,1 2 0,0-1 0,7 1 1,-1-3 0,0 3 1,1 2 0,-1 2-1,1 0-27,-1 0 0,0 0 1,1 0-1,-1 0-15,1 0 1,-1 0-1,0 0 1,1 0 26,-1 0 0,1 0 0,-1 0 0,0 0-7,1 0 0,-1 0 0,1 0 0,-1 0-34,0 0 0,7 0 0,0 0 0,-2 0-7,-2 0 1,4 0 0,2 2 0,0 2 33,0 3 1,-2 6 0,-7-4-14,1 2 1,-1-5-1,0 5 1,1 0 14,-1 0 0,1 0 1,-1 4-1,0-4-32,1-3 0,-1 8 0,1-3-28,-1 4 1,0 3-1,3-1 1,4 1 14,6 0 1,-1-7 0,-1 0 0,0 2-6,1 2 1,1 3-1,5 0 1,-2-1 48,-3 1 1,-2-7 0,5 0 0,-3 2 80,3 3 0,-5 1 0,1 1 0,-1-1-27,0 1 0,1-5 0,3 3-36,-1 3 0,-7 3 0,6-4 0,3 0-10,1-1 1,-3 1 0,-1 2 14,3 4 1,2-11 0,2 4 0,-2-1 14,-5-1 1,5 3-1,-5 0 1,3-1-14,-2 1 1,3-1-1,-3 1 1,2 0-17,-3-1 1,5-6-1,-7 0 1,3 2-54,-1 3 1,0 2-1,5-1 80,-4 1 0,4-1-67,-5 1 12,5 0 0,-5-7 0,1 0 0,1 2 36,3 2 0,2-4 0,0 0-6,0 3 0,0 1 0,0 3-19,0-1 0,0-6 1,0 0-50,0 3 1,0 1-61,0 3 0,0-1 47,0 1 0,0-1-73,0 1 0,0 0 111,0-1 1,7 1 18,-1-1-35,1 1 0,-7-7 0,0 0 0,2-2 0,2 4 0,3-2-33,-3 3 0,-2-5 0,-2 2 46,0 2 1,7-4 0,0 2 11,-3 2 1,-2-4-1,0 0 1,3 0 1,1 0 1,1-5 0,-7 7-33,0 2 0,2 3-94,4 1 0,-3 1 51,3 0 0,-2-3 1,1-2 20,1-2 0,1 0 1,-5 5 46,5-5 0,-5 4 0,6-6 31,1 0 0,-7 7 1,7-8-79,0 1 1,-7 7-1,7-7-80,-1 0 0,-3 4 0,6-7-19,-3 3 0,1-6 0,-5 3 1,5-1 205,2 0 0,-4 1 0,6-3 67,2 1 1,-4 7 0,2-6 0,2-1-97,2 3 0,-3-7 0,-1 7-251,2 0 1,2-7 61,3 4 1,-3-1-1,-1-1 209,-3 3 1,0-1 0,6-4 64,1 5 0,-7-5 0,0 4 0,0-1-30,-2 1 0,6-3 0,-4 3-111,5-4 0,-5-2 0,-2 2 1,0 3-83,0 1 0,2 1 0,6-7 90,1 0 1,-7 0 0,0 0 50,2 0 1,3 0 0,1 0-49,1 0 1,-1 0 0,1 0-29,0 0 1,-1 0 0,1 0-44,-1 0 0,1 0 1,0 0-1,-1 0 40,1 0 0,-1-2 1,1-3-1,0-1-56,-1 1 1,1 3 0,-1 0 0,3-2-30,4-3 0,-4-6 1,6 4-1,-1 1-152,-1-1 1,2-6 0,-4-1 0,4-5-265,3-5 1,1-9 0,8 2 0,-1-4-130,0-2 1,0 0-1,-2-1 1,-4 1-258,-7 0 1,-4 0-1,-3 2 916,1 4 0,0-4 0,-1 7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37.09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1155 9073,'0'-11'3372,"0"2"1,3 9-2921,3 0 1,-1 0-1,8-2 199,2-5-504,-6 5 1,8-7 0,-2 7-1,7-2 12,4-3 1,7-6 0,-5 5 0,3-3-73,3-4 0,-3 4 0,2-2 0,1-5 40,3-6 1,-4 7-1,-2-7 1,-3 0-120,-4 2 0,-2-2 0,-5 0 0,-2-4-69,-2-3 0,-2 5 0,2-6 0,-4-3 6,0-2 0,-5-2 1,7-1-1,-2 1 26,-5 0 0,-2 0 0,0 2 0,3 2 41,1 2 1,1 3 0,-7-5 0,2 2 9,5-2 1,-5 11 0,4 0 0,-4 0-7,-2 3 0,0-1 1,0 2-23,0 1 1,7-1 23,-1 1 0,1 5-30,-7 1-560,0 9 0,0-2 474,0 12 0,0 5 1,2 9 142,5-1 1,-5 7 0,4 0-1,-3 1 54,-3 1 0,0 0 0,0 7 0,2-2-17,4 2 0,-3-3 1,3 3-1,-4 4 304,-2 3 0,0-5 0,2 8 0,3-1-90,1 2 1,7-5-1,-4 5 1,2-5-112,4-2 0,3 1 0,1-1 0,1-2 54,-1-5 1,1-1 0,0-5-147,-1 7 0,-1-12 0,-3-1 0,-2-5-140,2-4 0,-4 4 1,0-6 120,-2 2 0,-1-7 391,-1 3-161,-5-5 0,9-2 16,-4 0 0,-3-2-236,9-5 1,-7 3 0,5-9 0,0 0-129,0 2 1,-7-6 0,5 6 0,-2-2 4,-1 0 0,7-1 0,-4-5 1,0-1-32,-1 1 0,6-7 1,-6-1-1,3 1-19,4-2 1,-4-2 0,0-8-1,0 4-33,0 1 0,-5-6 0,8-7 0,-1 2-65,-3 3 1,8 0 0,-7-3-1,2-4-35,0-2 1,-7 11 0,8-2 0,-1 1 123,-3 6 0,6 7 1,-10 1-1,1 5 224,1 1 0,-5 7-208,3 0-62,-4 8-74,-2-3 77,0 8 0,0 2-248,0 4 0,3-3 0,1 5 392,2 1 0,10-7 1,-3 7 103,4 0-68,3-7 1,-1 9 0,1-7 0,2 3 52,4-3 1,4 5-1,10-3 1,1-1 45,5-3 0,-5 4 0,5 1 0,-3-3-24,3-2 0,-9-2 1,4 0-1,-1 0-851,-6 0 1,-7 0-1,-1 0-6086,-4 0 6823,-12 0 0,-1 0 0,-9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41.26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 79 8235,'-3'-20'716,"-3"1"0,4 6 942,-5 0 31,5 8-1136,2-3 0,0 10-205,0 4 0,6 5 0,3 9 0,0-1 100,0 1 0,-1 2 1,-3 2-1,3 2-121,3-2 0,-6 0 1,1 0-1,-2 4 4,3 3 1,-5-5 0,5 4-1,-3 1-90,3-1 0,-5-4 1,4 7-1,-1 2-64,1 2 1,-4-5 0,5 1 0,-5 2-36,-2 2 0,7-4 0,-1-1 0,-1 3-32,-3 2 0,-2 2 1,0 1-1,0-1 45,0 0 1,0 0-1,0-2 1,0-2-46,0-2 1,0-3-1,0 5 1,0-2-94,0 1 1,2-5 0,2-3-1,3-2-4,-3 2 0,-2-4 0,-2 4 0,0-4-45,0-3 1,0 1 0,0-1 0,0 1 24,0 0 0,0-7 0,0 0 0,0 2-30,0 2 1,0 3-1,0 0 40,0-1 1,2-6 0,3 0 46,1 3 0,1 1 1,-5 3-20,5-1 0,-5 1 0,4-1-49,-4 1 1,5 0-1,0-1-95,-3 1 1,-2-7 0,0 0-1,3 2-56,1 3 0,1-5 1,-7 0 78,0 2 0,0 2 1,0 3-4,0 0 1,0-7 0,2 0 106,4 2 0,-3 2 0,3 3-33,-4 0 1,-2-7 0,0 0-44,0 2 0,0-4-145,0 2 187,9 0 0,-7 0-29,5 0 0,-5 0 31,-2 7 0,0-7-14,0 0 0,6-6 31,1 6 0,-1-7-23,-6 7 0,0-6-347,0 6 244,0-9 23,0 5 272,0-9 600,0 0 0,3-7 0,3-1-678,7-3 1,-2-2 0,0-7-278,-2 0 115,6 1 1,-4-7 0,8-3 0,1-1-131,0-5 1,-1 5 0,1-3-1,2-2 70,4-2 1,-4-2 0,4 0 0,-2-1 145,2 1 1,-4 7-1,4 1 1,-5 1-27,-1-1 0,2 5 0,0-4 0,-1-1 24,-3 1 0,-3 6 1,2-3-1,-1 6-16,-3 1 0,-9 0 0,3 1 1,-3-1-11,3 1 0,-3-1 0,7 1 1,-2-1 8,-5 0 1,0 7 0,1 0-1,3 0-8,3 2 0,-6 0 61,1 5-63,-4 4 0,0-9-13,5 4 0,-3 3-23,9-9 0,-8 6-18,1-6-3,-4 9-356,-2-5 316,9 9 1,-4 0 0,5 2 112,-1 5 0,4 4 0,-6 8 0,-1 1 126,3 0 1,-5-1 0,7 1 0,0-1-18,0 1 1,0 2 0,4 2 0,-2 2 177,2-2 0,-4 4 0,2-2 0,3 0-167,1 3 1,3-5 0,-1 6 0,1-2-56,-1-4 1,1 0 0,0 0 0,-1 2-1,1-2 0,-7-2 0,0-2 0,2-1 52,3 1 0,1 2 0,1 2 0,2 2 9,4-2 0,-5 0 0,6-3 1,-6 3-75,-1 0 0,0-11 0,-1 11 0,1-2-42,-1-7 1,1 5-1,0-7 1,-1 4 61,1 3 1,-7-7-1,0 0-29,2 2-43,3 3 0,-5-5 1,0-2-25,2-2 0,-4-1 14,2-1 1,-7-5 307,8 4-86,-10-3 412,5-3-828,-9 0-31,0 0 238,0-9 1,2 5-93,4-9 0,-4 6 0,5-6-12,-5-2 1,-2-3 0,0-1 0,0-1-65,0 0 1,0 1 0,0-3 0,0-2 10,0-2 1,0-9-1,0 2 1,0-6-23,0-6 1,0 3-1,0-6 1,0 0-33,0-4 1,0 0 0,-2-5 0,-2-4-79,-3 0 1,1-8-1,6-1 1,0-4 18,0-5 1,0 12 0,0-11-1,2 1 111,4 1 0,-4 6 1,7 7-1,-2 9 208,-1 8 0,3 7 1,-5 6-1,3 5 81,-3 0 0,1 6 1,-1-4-1,5 4-122,2 2 0,-7 1 0,5-3 0,-3-2-133,1-2 0,-1-2 0,-6 4 0,2-2 6,5 2 1,-5 2-1,5 2 1,-5 1 11,-2-1 1,0 0 0,0 1 106,0-1 1,0 7 135,0 0-139,0 9 0,0-7 1,-2 6 50,-5-1-13,5-9 0,-7 10-143,9-8-86,0 9 0,2-5 143,5 9 1,4 2-1,11 3 91,4 1 0,-5 3 1,6-5-1,-3 3 97,2-3 0,-2 1 0,8-1 1,3 2 7,2-1 1,9-3 0,0-2 0,-3 0-242,-1 0 1,-3 0-1,0-2 1,0-3-156,0-1 1,-6-7-1,-3 6 1,1 1-976,-1-3 1,-6 7 1221,3-5 0,-6-4 0,-1 1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43.17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11 1174 12532,'-11'0'3879,"18"0"-3387,12 0 0,12-2 0,-3-3 1,3-3-271,4-3 1,-5 4-1,3-4 52,2 3-183,2-8 0,8 5 0,1-8 0,-2-1 52,-3 1 0,0-1 0,3 0 0,-1 3-232,-6 4 0,3-4 0,-10 3 0,1-3 52,-5-3 0,-2 1 0,-3-1 0,3 1-52,0-1 1,-13-2 0,9-2 0,-3-4 29,1-2 1,-5 3-1,0-3 1,0-1 17,-2 1 0,0 4 0,-7-5 0,3 1 10,-3-1 0,-2 7 0,-2-2 1,0 2-36,0-2 0,0 4 0,0-4 1,0 2-8,0-2 1,0 4 0,0-4 99,0 5-50,0-8 1,0 7-1,0-4 1,0 5-27,0 1 0,0 0 0,0 1 177,0-1 1,0 7 319,0 0-558,0 9 1,0-3 40,0 14 0,0-3 0,0 9-5,0 2 1,2-4-1,3 2 1,1 2 233,-1 3 1,-3-5 0,-2 0 0,2 2 21,4 3 0,-3 1 0,3 1 0,-4 0 40,-2-1 0,2 1 0,3-1 1,1 3-37,-1 4 0,-3-4 1,-2 4-1,2-2 4,5 2 0,-5-2 1,6 9-1,-1 2 2,0 2 1,6-5-1,-5 1 1,3 2-109,4 2 0,-4 2 1,2-2-1,0-2-76,-2-2 0,5-3 0,-8 5 0,1-5 50,0-1 1,4-1 0,-4-2 75,1 7 0,-5-5 0,3-4 0,-1-6 107,0-5 0,-1-7-195,-6 7 53,9-8 353,-7 3-224,7-8 0,-9-8 1,2-3-132,4 0 1,-1-7 0,6 5-129,-3-4 0,1 4 0,-5 0 0,5-3-71,2-1 1,-4-3 0,3 1 0,1-1-14,0 1 0,0-1 1,4 0-1,-2-1-129,3-5 1,-5 4-1,2-7 1,0 3 51,-2 0 1,6-2 0,-4 2 0,2-5 31,-2 1 0,5-5 0,-7 9 0,2 0 20,0-3 0,-2 8 1,2-6-1,-5 6 73,1 1 0,-4 7 1,5 0-50,-1-2 0,0 6 25,-3 2 83,-3 5 0,7 11-27,-3 4 1,-3 4 0,7 3 0,0 0 40,0-1 0,-5 3 0,5 2 0,0 4-61,0 3 0,-4-5 1,6 4 1143,2-1-824,2 6 0,3-5 1,0 9-1,-1 0 3,1 1 1,-1-1 0,1-2-1,2-2-80,4-3 1,-4-8 0,4 2-1,-4-4-54,-3-2 0,1-1 1,-1-1-234,1-5 101,0-4 114,-10-9 1,-1-9-74,-9-4 0,2-2 0,3-1 0,1 3 120,-1-2 0,-3-2-411,-2-3 107,9 0 1,-7-1 0,4-5-46,-4-7 1,5 2-1,-1 1 1,-1-1-38,-3 1 0,-2-3 0,0-6 0,0 0-108,0 0 1,0-3 0,0-1 0,0-3 149,0 2 1,0 3 0,0 2 0,0 0 95,0-1 0,0 8 0,0 1 0,0 3 4,0 4 1,2 2 0,3 3 79,1-1 1,3 3-1,-5 1-172,3 3 1,8 7 19,-2-7 0,-2 8 0,2-1 30,2 4 0,3 4 0,1 2 0,1 3 143,-1-3 1,3 0-1,2 1 1,4 1 290,3-1 0,2 3 0,6-1 0,0-3-125,0-1 0,0-3 1,3 0-1,1 0-29,3 0 1,0 0 0,-7 0 0,-2 0-23,-4 0 1,1 0 0,-7 0 0,-3 0-1281,-3 0-2274,-10 0 3196,-2 0 0,-26 0 0,-5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45.58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59 96 7840,'0'-20'473,"0"7"0,0 0 476,0-2 1,3 4 366,3-2-784,-4 9 0,7-3 0,-9 14 15,0 6 1,0 4 0,0 5-1,2 4-71,5 7 0,-5-3 1,4 3 83,-3 2-423,-3 10 1,6-7-1,1 5 1,-3 1 100,-2-3 0,-2 3 0,0-1 0,-2 3-18,-4-3 0,-3 1 0,-6-1 0,4 5-19,2 2 1,-4-4 0,4 4 0,1 0 3,-1 0 1,0-4 0,5 2 0,-3-2-11,3-3 0,2-6 1,2 9-1,0-4-40,0-3 1,6 0 0,3 0 0,0-2 1,-1-4 0,1 4 1,-5-7-1,5 1-112,2-5 1,-7 2 0,3-2-1,-5 0-31,-2 3 0,0-5 0,0 6 0,0-1 63,0-6 1,0 1 0,0 0-1,0 5 17,0 1 0,0-6 0,0 2 0,0-4-52,0-2 0,7 1 0,-1 6-84,-2 5 1,-1-8 0,-3 0-54,0 0 1,6 0-1,1-4 1,-3-1-16,-2 1 0,-2-7 0,0 0 0,2 0 33,5-2 0,-5 6 0,5-4 10,-5 5 0,-2-5 0,0 0-76,0 2 1,2-6 0,2 0-263,3-1 57,-1-5 307,-6 5 607,0-8 281,0 0 0,3-8-876,3-6 1,-4 4-1,7-1 1,-2 0 48,-1 0 1,7-2-1,-4-7 1,2 1-150,4-1 1,0 0 0,1 1 0,-3-3 27,2-4 1,2 4 0,3-6 0,-1 2 54,1 0 1,2-9 0,2 4 0,2-1 5,-2-1 1,-2 0 0,-3-4 0,1 2-51,-1 3 1,1-1 0,-3-4 0,-1 2 47,-3 3 1,-7 5-1,5-3 1,0 2 51,0 4 1,-5 2 0,5 2 0,-2 1-37,-5-1 0,5 0 0,0 3 1,0 2-5,-1 2 0,1 2 1,-2-4-37,6 2 0,-3 2 0,1-5-49,-2 3 1,4 0 80,-6-6 0,1 8 1,-3 2 45,1 0-255,1 7-94,-7-6 0,0 10 312,0 4 1,6-1 0,1 8 48,-3 2 1,1 0 0,-1 0 0,5-2 90,2 3 1,-5 1 0,5 3-1,0-1 9,0 1 0,-5-1 1,7 3-1,3 2 198,1 2 1,5 7-1,2-5 1,2 3-33,-2 4 1,4-5 0,0 3 0,1 2-152,-1 2 0,5-5 0,-7 1 0,0 2 29,2 2 0,3-4 0,6-3 1,-2-2-169,-3-4 0,-6 0 1,5 0-1,-1 2-43,1-2 0,-7-2 1,2-2-1,-2-1 63,2 1 1,-4-7 0,4 0 44,-4 2 0,-5-4 1,-2 0-4,-2-2 175,-8-3 1,1-6 927,-12 0-941,4 0-416,-7 0 1,9-2 22,0-4 11,9 3 0,-7-8 0,7 7 38,-1-2 1,-6-10 0,7 5 55,0 1 0,-7-1 291,5 4-120,-5 5 0,-2-15-137,0 3 1,6-3-1,1-3-54,-3 1 0,-2-1 0,-2 1 0,0-3-39,0-4 0,-2-5 1,-2-8-1,-3-2-96,3-5 0,0-4 1,-1-9-1,-1-4 9,1-9 1,3 5-1,2-18 1,0-5-39,0-3 0,0 43 0,0 0 0,0 0 0,0-1 0,0 0 0,0 0-56,0-1 0,0 2 1,0-31-1,0 1 299,0 14-742,0 3 676,0 30 1,0-10 0,0 17-93,0 2 0,0 2 0,0 2 1,2 1 191,5-1 1,-3 7 0,7 0 0,0-2 207,0-3 1,-7-1-1,3-1 1,-5 1-364,-2-1 1,0 7 0,0 0-519,0-2 387,0 6 0,0-2 866,0 4 1,0 3-345,0-9-278,0 9 1,0-7 0,-2 4-17,-5-6 1,5 2 0,-4-2-50,3-2 1,3 4 54,0-2 1,0 7-534,0-8-184,0 10 704,0-5 1,3 12 153,3 3 1,-2 3 0,9 6 22,3-2 1,-8-6 0,1 4-9,0-3 0,-5 1-71,9-3 1,-6-3-111,6 3 22,-9-4 1,14 5-1,-5-1 0,-2 1 12,2-7 1,0 0 0,6 0 41,1 0 1,-5 0-1,3 0 1,3 0-15,1 0 0,9-7 1,1 1-1,5-1-13,3-1 1,1 5-1,2-5 1,5 1-146,2 1 0,-4-1 0,2 5 0,-7-2-468,-10-3 0,-7 1 0,-5 6-458,1 0 0,-11-3 1070,-9-3 0,-18-5 0,-12-9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1:47.55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1137 18073,'19'0'740,"3"-2"1,2-3-1,2-1-534,-2 1 1,6-5-1,3-4 1,4-3-97,2-3 1,0 1 0,1-1-1,-1-2-93,0-4 1,0 2 0,-2-6 0,-2 2-164,-2 4 0,-7-7 1,4 1-1,1-3 67,-1 0 0,-6 1 1,0-5-1,-6 0 9,-5-3 1,-7 12 0,5-9 0,-2 4 55,-5 3 1,-2 6 0,-2-2-1,0 2 72,0-2 1,0 4 0,0-4 0,0 4-35,0 2 1,0 1 0,0-1-1,0 1-48,0-1 1,0 1 0,0-1-47,0 0 0,0 1 1,0-1 12,0 1 1,0-1 71,0 0 0,0 7-36,0 0 633,0 9-538,0-5 1,0 11-56,0 5 0,0-3 0,0 9-222,0 2 246,0 3 0,7 2 0,0-1 1,-3 3 64,-2 4 1,-2-2 0,0 6 0,0 1 110,0-1 0,0 3 1,0 4-1,0 0 58,0 2 1,2-10 0,3 10 0,1 0-64,-2 5 1,1-3 0,-1 5 0,3-3-29,-3 3 0,0-5 0,1 5 0,3-5 25,3-1 1,-6-3 0,1-2-92,-4-3-96,7-8 0,-7 4 0,5-8-50,-5 0 4,-2-9 1,7-1 241,-1-3 1,1-7 87,-7 0 0,0-2 0,2-9 0,2 0-257,3 0 1,8-2-1,-4-7-10,0 1 1,6 6 0,-6 0 0,2-3-107,0-1 0,-6 4 1,4 0-1,-1-2-105,1-3 0,0-1 0,4 1 0,-4 1 33,-2-3 0,6 9 0,-4-13 0,2 0 10,0 3 1,-6-8-1,6 1 1,2 0-87,3-1 1,-5-3 0,0 3-1,0 1 83,-2 0 0,4 0 1,-6 6-1,2-2-15,4 0 1,-6 6 0,-1-8-58,1 4 1,-7 9 8,5 0-90,-5 9 1,-2-3 96,0 14 0,0 4-41,0 8 401,0 1 1,6 0-1,1-1 1,-3 3-9,-2 4 0,5-2 0,2 7 0,-1-1-27,1 1 0,6 1 0,-4 7 0,2 1 96,0-1 1,0 0-1,7 0 1,2 0-36,4 1 1,-4-8-1,6-1 1,-2-1-130,0 1 1,3-7 0,-5 0 0,2-7-24,-2-4 0,-3-8 0,-1 1-4,0-4 10,-1-2 0,-6-6 0,-2-3 194,-2-2-272,-3-2 1,-6-7 0,0-1-66,0-5 1,0 4-1,0-4 1,0 2-11,0-2 0,0 2 0,0-7 0,0 1-57,0-1 0,0-2 1,0-6-1,0 0-53,0 0 0,0 0 0,0-1 1,0 1 45,0 0 1,0 0 0,0 0-1,0 2 31,0 4 0,0-2 1,0 9-1,0 0 105,0-2 0,0 12 1,3-3-1,1 1-29,2 1 1,1 4-1,-5 0-154,5-2 1,-5 4 46,4-2 1,3 6 46,-2-6 33,-1 9 0,3-5-19,4 9 1,-2 0 0,2 0 103,2 0 0,-4 0 0,2 0 0,2 0 159,3 0 1,1 0 0,3 0 0,2 2-7,2 5 1,7-5 0,-5 4-1,3-3-28,4-3 1,2 0 0,2 2-1,2 2 63,5 3 0,-5-1 0,7-6 0,-2 0-40,0 0 1,-1 7-1,-8-1 1,-2-1-399,-2-3 1,-9-2 0,2 0-1014,-4 0 0,-14 0 1261,-8 0 0,-8-9 0,-12-2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11.436"/>
    </inkml:context>
    <inkml:brush xml:id="br0">
      <inkml:brushProperty name="width" value="0.11429" units="cm"/>
      <inkml:brushProperty name="height" value="0.11429" units="cm"/>
    </inkml:brush>
  </inkml:definitions>
  <inkml:trace contextRef="#ctx0" brushRef="#br0">96 98 14061,'-11'-13'-1251,"2"2"2019,1 3 1,3-5-235,-8 6 0,7-6 51,-7 6 1,8-1-1,-4 3 1471,1-1-1756,6-1 0,-5 10 36,14 3 0,-3-2 0,7 9 0,0 1-118,0-4 1,2 8 0,6-5 0,1 4 91,-1 3 0,-5-7 0,-1 0-71,2 2-99,2 3 1,3 1 0,-3 1 0,-1 2 47,-3 4 0,0-4 0,6 4 0,1-2-88,-1 2 0,-3-4 0,-1 4 0,2-2-21,-1 2 1,-1-4 0,2 4 0,-1-4 11,-3-3 1,-3 3 0,6 0 0,-3-1 13,2-3 1,-4-3 0,0 5 0,0-1-111,0 1 0,-5-7 0,7 0-46,2 2 1,-4 3 0,2 1 34,3 1 1,-8-7 0,1-2 0,-2 0 102,-1 0 1,9 2 0,-4 6-50,0 1 1,4-7 0,-6 0 0,0 2-76,-1 3 1,8-5 0,-3 0-54,4 2 0,-4 0 0,-2 1 0,0-6 8,0-1 0,-5 4 0,5-4 0,0 2-79,0 4 0,-4-4 0,4 2 106,-3 2 0,8-4 1,-6 2 46,1 2 1,7 1 0,-7-1-106,-1-2 41,8 0 0,-14 0 0,9-2 0,0 0-22,-2 0 0,5-5 0,-8 5 1,1 0-24,0 0 1,4-4-1,-5 6 1,3 0 58,5-2 1,-6 6 0,4-4 66,1 4 1,0 3 0,0-3-1,-2-1 19,3-3 1,-1 0-1,0 6 1,-2 1-26,2 0 1,-4-7-1,2 0 1,3 2-191,1 2 0,-4-3 0,0-1 95,2 2 1,3 2 0,1 3 36,1-1 1,-7-5 0,0-1-15,2 2 0,3 2 0,1 3 37,1-1 0,-7-5 1,-2-1-1,0 0-37,0-2 0,-5 4 0,5-7 0,-2 3-81,-5 5 0,5-6 1,0 4 49,2 1 0,-5-4 43,7 2 1,-6-2 0,4 4 35,-3-2 0,5-7 1,-4 5-108,2-2 0,-5 4-161,7-6 91,-8 8 1,10-11-60,-8 9 0,8-6 213,-2 6 0,-4-7 1,-1 5 41,1-2 0,-7 0 0,7-5-97,0 3 0,-5 6 0,9-5 20,2 3 1,-4-6-1,0 3 72,-2 1 1,0-7-1,-5 7-50,2 0 1,7-5-101,-6 9 74,8-8-16,-4 12 1,2-13-92,0 9-215,-8-8 0,10 6-230,-9-5 0,3-4-1192,-2 5 153,-5-5 0,7 0-1092,-9 5 2766,0-5 0,0 7 0,0-9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12.88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1960 40 8263,'11'-9'140,"7"7"0,-16-9 0,7 6 1436,-1-1-392,-6-1-614,7 7 1,-11 0-209,-5 0 0,-3 0 0,-8 3-153,5 3 1,-2-2-1,6 7 1,0 0-19,1 0 1,-1-4-1,2 3 1,-3 1-1,-1 0 0,-7 2 1,7 7-1,-2 0 10,0-1 1,-2 1-1,-9-1 1,-2 3-1,2 4 1,-4-2 0,-1 9 0,-1 2 8,-5 2 0,5-5 1,-1 1-1,1 2-52,-1 2 0,5 0 0,-5-2 0,3-5 19,4-1 0,2-1 0,3-4 0,-1 2-81,1-2 1,-1-2 0,0-3 0,1 1-31,-1-1 1,1 1 0,-1 0-1,0-1 76,1 1 1,-1-1-1,1 1 1,-1-2-12,0-5 0,1 4 0,1-4 1,3 4-22,2 3 0,0-7 1,-4 0-1,1 2-36,3 3 1,7-1 0,-5-1-1,0-3-162,0 2 1,5-4-1,-8 2 46,-1 2 0,4 0 1,0 1-1,1-6 17,-1-1 1,4 4 0,-4-4 0,0 2 15,0 4 0,1-4 1,-6 0-1,3 0 194,-2 0 1,4 2 0,-2 6-66,-2 1 1,-3-1 0,1 1-119,4 0 1,-2-7 0,6-2 0,0-1-36,1 1 1,-5-4-1,4 6 19,-2 2 0,7-4 1,-5 0-60,0-2 1,5 4 0,-7-5 35,2 3 0,-4 2 0,4 5 35,-1-5 1,3 2 0,-4-6 0,0 0-19,0-1 1,5 5 0,-5-4-154,2 2 0,0-4 139,3 6 1,2-3 0,-7 6 32,2-3 1,2-7-1,5 5 1,-2 0-4,-3 0 0,1-5 0,4 8 45,-5 1 1,3-4 0,-7 2 50,2 2 1,0-4-1,3 2-120,-7 2 0,4-4 0,0 0 1,3 0-60,-1 0 0,-1-7 0,3 5 23,-1 0 0,-7-5 1,4 9 80,-2 2 0,5-4 52,-7 2 0,6-6-294,-6 6 207,9 0 1,-7-2-1,6-3-74,-1 1 0,-9-7 147,1 5 1,4 2 48,-3-3 0,8 3 0,-4-5-25,1 3 0,3-1 0,-5-4-10,1 5 0,-4-3 82,6 9-382,-8-8 1,11 3 272,-9-8-81,8 0 556,-4 0-111,9 0-817,0 0-747,9 0 0,2 0-815,9 0 1,-1 0 0,1 0 1972,-1 0 0,1-8 0,0-3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20.80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115 1039 8095,'-19'0'48,"-1"0"0,7-2 378,0-5 0,7 5 0,-7-4 390,-3 3 1,8 1 155,1-4 0,7 4-472,7-5 1,3 5 0,10 2-1,0 0-4,-1 0 0,3 0 0,2 0 182,2 0-539,9-9 1,-11 7-1,9-7 1,1 3 61,3-1 0,3-8 1,-1 4-1,2-2-96,5 0 0,-9 0 0,7-9 0,-1-2-165,-2-2 1,1-2 0,-5 4 0,-2-5-12,-3-1 1,-1 4-1,2-5 1,-5 1-72,0-1 0,-6 7-25,4-2 0,-4-2 97,-3 2 1,1-3-1,0 6 1,-1-4-49,1 3 0,-1 0 1,1 1-92,0-4 149,-1 1 1,-6 4-26,0-4 57,0-4 1,-2 6-1,-4 4 1,-3 3-6,3-1 0,-5 5 0,4 0-9,-3-2 1,-3-2 0,0-3 48,0 0 0,0 7 114,0 0-152,0 9 1,-3-5-277,-3 9 83,4 0 254,-7 0-85,9 0 590,0 0 0,0 9-348,0 4 1,2 2 0,3 1 0,3-3 125,3 2 0,-4 2 0,6 3 0,0-1-98,-2 1 1,8 2 0,-1 2 0,6 4-72,0 3 1,0-5 0,2 6-1,4 3-52,1 2 1,4-4 0,-9-3 0,0 1 80,2-1 0,-4-3 1,7 3 92,-3-2-203,7 7 1,-14-13 0,8 4 0,-3-2-64,0 2 0,2-4 1,-6 4-1,2-4 6,0-3 0,-7 1 1,10-3-1,-6-1 21,-1-3 0,-7 0 0,0 6-39,2 1 0,1 0-528,-3-1-18,4 1 450,-15-9-117,7-3-2121,-9-8-2935,0 0 1148,0-8 4133,0 6 0,-9-7 0,-2 9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22.07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1117 8148,'0'11'3851,"0"-2"-2494,0-9-518,0 0-155,0-9 1,0 5-161,0-9 0,2 9 0,3-5-175,1 0 1,3 0 0,-2-6-141,6 2 0,-5 7 1,1-5-1,0 0 29,4 0 0,-2 4 1,2-4-1,2 1-68,2-1 1,3-2 0,0-5 0,-1 3 22,1 2 0,6 0 0,0-7 0,0 1 27,3-1 0,-8 7-72,5 0 0,-4 0-75,-2-7 0,-1 7 0,1 0 0,0-2 85,-1-3 0,-6 5 1,0 0-435,3-2 250,1-2 0,-4 4 0,0-1 0,0-1 13,-2-2 0,6-3 0,-3 1 20,3-1 0,-4 0 1,-2 1-1,0-1-26,0 1 1,-5-1-1,7 0 1,0 1-10,-2-1 1,7 7 0,-7 0 0,2-2 16,0-3 0,-7-1 1,7 1-1,0 3-96,-2 2 0,7 7 1,-5-7 78,4-3 1,-4 8 129,0 1 0,-6 5 131,6 2-294,-9 0 1,5-2 0,-7-3-103,5-1 0,-5-3 0,7 5 88,-1-3 0,-3-6 0,6 4-9,-3-1 0,1 5 1,-5-4 25,3 1 1,2 3 38,-3-8 0,-2 2 1,7-4-40,-2 2 0,0 2 0,-5-4-38,3 2-1,-1 9 1,-4-7-44,5 4 63,-5 5-27,7-7-117,-9 9 197,0 0 1,2 7-1,4-1 138,8-1 1,-4-3-1,3-2 1,5 2 62,6 5 0,0-5 0,8 4 1,3-1-83,2 1 1,5-4 0,-1 5 0,3-5-69,-1-2 0,-8 0 0,4 0 0,-8 0-469,-3 0 0,-13 0 0,5 0-4235,-3 0 4677,-8 0 0,0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23.78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40 37 8460,'-11'-11'620,"2"0"1,7 7 128,-5-3 1,5 3-99,-4 11 1,4 4 0,4 8-227,4 1 0,-1 2 0,6 1 0,-1 4-153,1-3 0,2 4 1,5-2-1,-3 0 8,-2 2 0,0-4 0,7 7 0,-1-1-71,1 1 0,-5-3 0,3 9 0,3 5 13,1-1 1,0 0 0,-2-1 0,1 1 5,5 5 0,-4-5 0,4 3-106,-4-10-72,-2 12 0,-1-20 1,1 11-1,0-4 46,-1-3 1,-6-3 0,0 3 0,3 1-213,1-1 1,3-4 0,-3 5 0,-2-3 99,-2-4 1,0-2-1,5-3 1,-3 3 29,-2 4 1,0-4-1,5 4 1,-3-2 15,-2 2 1,-2 5-1,4 6 1,-2-2 1,2-3 1,-2-6 0,3 7 0,1 2-15,-2 2 0,1-4 0,1-3-133,-4-2 131,4 7 0,-6-13 0,9 4-154,0-4 92,-1-3 0,3 1 0,0 0 0,2-1 23,0 1 0,-14-7 0,10 0 0,-2 2-10,-1 3 0,-4-5 1,0 0-1,2 2 60,3 2 1,-5-4-1,0 1 1,0 1-9,-2 2 0,4-4 0,-6-2 0,2 0-22,4 0 0,-4 0 0,0 4-5,-3-2 1,5-6 0,-4 6-191,2 2 0,-4-4 154,6 2 0,-9-7 57,3 8 1,1-8-38,-1 7 1,1-9-14,-1 3 0,-3 2-147,9-3 1,-6 7-215,6-6 1,-9 2-246,3-3 0,-3-4-2491,3 5 1613,-5-5 1,7-11 1520,-9-4 0,-9-4 0,-2-3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16.62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92 980 7881,'-20'-8'405,"1"3"29,-1-8 0,7 9 1152,0-3-1237,8 5 0,3 4 0,11 3 0,2 1-13,4-2 1,-4 5-1,0 0 1,0 0 56,0-1 0,0 1 1,4-5-1,-2 3-155,2-3 0,-4 5 1,2-2-1,2-3-104,3-2 0,1-2 1,1 2-1,0 3 22,-1 1 1,1 1 0,-1-7 0,3 0-277,4 0 0,-2-3 1,7-1-1,-3-5 96,-4-1 1,0 3 0,0-6 0,2-2 78,-2-3 0,-2-1 1,-3-1-1,1 0 35,0 1 0,-1-3 1,1-4-74,-1-7 1,1 5 0,-3 2 0,-1 4-22,-3 2 1,0-6-1,4 0 1,-2 2-4,-2 2 0,-6 3 0,4-1 1,0 1 2,0-1 1,-5 0 0,5 1-1,0-1 8,0 1 1,-5 6 0,5 0-61,-2-3 62,6-1 0,-10-1 1,5 3-1,1 2-17,0-2 1,0-3-1,4 1 1,-2 2-27,3 2 1,-5 0-1,2-7 33,2 0 1,0 1 0,0 1 0,-2 3-29,3 2 0,-5 0 0,2-4 1,0 1-27,-2 3 0,6 7 0,-4-5 0,4 0-11,3 0 1,0 5 0,-1-5 0,3 2-27,4 5 0,-8-5 0,6 2 1,-1 3 20,-1 2 0,0 0 0,-2-3 0,-1-1-11,1 1 1,-1 3-1,1 2 1,0 0 42,-1 0 1,-6 0 0,0 0 85,3 0-13,1 9 1,3-7-1,-3 7 1,-2-3 57,-2 1 0,-2 8 0,4-4 0,-4 2-6,-2 0 0,-2-6 0,-5 4 192,4-3 1,-3 8 75,3-3-73,-4-5-8,-2 1 329,-8-9-444,5 0 0,-8 0-364,5 0 1,4-2-1,-7-2 41,0-3 0,7-2 0,-7 5 49,1-3 0,3-1 0,-8 3 35,-2-1 1,4-7 0,-2 6 63,-2 3 1,-3-5-1,-1 3 30,-1 1 0,1-3 0,-1 1-36,0 3 1,1 2 0,-1 2 137,1 0 0,-1 0 0,0 0 0,1 0 2,-1 0 0,1 0-50,-1 0-45,0 0 0,1 2 0,-1 2 0,1 5-8,-1 2 1,7-5 0,0 7-20,-2 2 0,-3 3 1,1 2-1,2-3 5,2-4 1,6 4 0,-4-4 0,0 5 88,0 1 1,5-1 0,-5-3 0,0-2 39,0 2 0,5 1 1,-5-1-1,0-2-36,0 2 1,0 3-1,-4-1 1,4-2-113,2-2 1,-4-6-1,4 6 1,1 2 94,-1 3 0,2-5 0,7 0 0,-2 2 19,-4 2 0,4 3 1,-5 0-7,5-1 1,2-6 0,0 0 0,0 3-48,0 1 1,0-4 0,0 0 0,0 2-186,0 3 1,-7-5-1,1 0 137,1 2 0,3 3 0,2 1-20,0 1 0,0-7 0,2 0 29,5 2 0,-3 3 62,9 1 1,-6-1 0,4-3 0,0-4-65,0-2 1,-5 4-1,5-5 1,0 1-4,0 0 1,-5-1-1,7-3 0,3 1 1,-5 7 0,2-6 0,2-1 54,2 3 0,-4-7 1,0 5-1,3-5 118,1-2 1,9 7-1,0-1 1,-2-2-155,-2-1 1,0 3 0,2 1-1,2-3 14,-2-2 1,0-2-1,0 0 1,2 0-83,-2 0 1,0 0-1,0 0 1,2 0 95,-2 0 1,0 0-1,0-2 1,4-2-83,3-3 0,1-6 0,5 4 0,-2-1-403,-2-6 0,-1 5 0,8-2 0,-1-2-362,0-2 1,-6-3-1,-3-2 1,1-2 804,-1-2 0,-6-9 0,4 5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24.92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1881 98 8460,'14'-2'-1009,"-1"-5"1,-7-1 1211,7-5-82,-8-5 1,3 14 201,-8-9 1,0 6 191,0-6 0,2 9 276,5-3 1,-3 5 632,9 2-663,-8 0 1,3 2 43,-8 5 1,-2 4-445,-4 8 0,1-6 1,-8 0-1,-2 3-52,-2 1 0,1 3 1,-1-1-1,-5 3-27,0 4 1,-1-2 0,-1 7 0,-5-1-40,-1 1 0,4 1 1,-7 5-1,-2-2-70,-2-2 1,-2 0 0,2 6-1,0 0-64,-2 0 1,10 0 0,-10 1 0,2-1 69,0 0 0,4-6 0,3-3 0,-1 1-95,1-1 0,4-4 0,-5 5 0,1-3-20,-1-4 0,12-2 0,-5-3 1,0 3 38,2 4 1,0-4-1,3 4 1,-1-4 32,1-3 1,-1 8-1,0-1 1,1-2-30,-1-3 1,7-1-1,0 2 1,-2 4-62,-3-4 1,-1 8 0,1-6 0,3 2 10,2-2 0,0 0 0,-7 0 0,1 4-31,-1 3 0,5-7 1,0 4-1,-3-2 58,3 1 1,0 1 0,-3-4 0,3 2-1,2-2 1,2 4-1,-4-2 1,2-2-54,-2-2 0,4-2 0,0-1 0,0 1-109,0-1 0,5-6 1,-8 1-1,-1 1 37,-2 2 0,-3-4 0,3 0 0,2 3 22,1 1 1,4-4 0,-6-2 0,3 0-9,-2 0 0,6-5 1,1 5-1,1 0-13,1 0 1,-8-5 0,8 8-137,2 1 1,-1-6-1,1-1-86,-3 1 1,-8 2 135,2 8 0,2-6 63,-2 1 0,2-8 0,-4 5 1,4 0 178,2 0 0,1-7 1,3 5-94,-1 0 1,-7-5-202,6 9 0,-2-9 0,5 5-117,-2 0 123,-1-7-699,7 7-2805,0-9 3676,0 0 0,9-9 0,2-2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26.11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79 1079 7989,'-13'0'687,"0"0"0,7-7 423,-7 1 0,6-1 304,-6 7 398,9 0-1195,-5 0 0,11 0 1,5 0-1,6 0-371,4 0 1,5 7 0,4-1-1,7-2-146,4-1 1,2-3 0,0 0 0,2 0 8,5 0 1,-2-3 0,6-1 189,-2-2-257,6-10 1,-6 8-1,4-8-58,-6 3-46,-5 0 1,-1 0 0,-1 0 0,-2 0-26,-5 2 0,-1-6 1,-9 4-1,0-5 2,-5-1 1,-2-1 0,3 0 0,-5-1 7,-7-5 1,3 2 0,-3-9 0,1-4-3,2-7 0,-7 7 0,7-6 0,-3-1 6,1 3 0,1-1 0,-3 3 0,3 0 0,3 0 1,-6 6 0,1 3 0,-1-1-38,1 1 1,-4 10 0,5-4 31,-5 0 1,-2 0-1,2 5 24,5-1 1,-5 0 55,4 1 0,-3 6 334,-3 0-425,0 8 186,0-3 0,0 10 16,0 4 1,0-1 0,0 8 93,0 2 0,2 2 1,4 3 20,7 0 1,-2-1 0,0 1 155,-2-1-249,6 10 1,-4-7 0,9 6 0,-1-2 30,1 0 1,2 9 0,4-5-1,4 3 13,1 0 1,8-1 0,-2 8 0,6-1-24,1 0 1,4 0-1,-2-2 1,-1-2-92,3-2 0,-4-7 1,6 4-1,-4-1 3,-9-5 1,0 0 0,-11-3 0,-2 1-116,-2-4 0,-3-3 1,-1 4-86,-5 1 0,-3-9 0,-5-2-1013,1-1-1526,1-5-91,-7 5 1767,0-8 1,0 2 0,2 3-744,5 1 1738,-5 1 0,7 2 0,-9 1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26.86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1098 10673,'0'-13'942,"0"0"1,7 6 0,1-4-1,1 1-379,0-1 0,6 4 0,-2-6 0,5-2-127,1-3 0,1-1 0,2-3 0,4-2-156,6-2 0,-1-9 0,1 5-26,3-1-179,-6-6 1,8 7 0,-7-10 0,3 1 76,-1 0 1,-5 6 0,1 1 0,-2-3-334,-2-2 1,-7 4 0,10 3 0,-6-1 14,-1 1 1,0 4 0,-3-5-1,-2 3 87,-2 4 1,-6 2 0,4 2 52,-3 1 1,-1-1-126,-7 1 89,0-1 1,0 7-1,0 0 42,0-2 0,0 4 0,0-2 39,0-3 0,2 8 188,5 1-177,-5-4 66,7 9 0,-7-7-44,4 9 1,5 0-1,9 0 1,-7 0-1,0 0 47,2 0 0,-4 0 0,2 0 0,2 0-52,3 0 0,3 7 0,3 0 0,5-3 168,1-2 0,5-2 0,9 0 1,4 0-82,2 0 1,2 0 0,5 2 0,-1 3 114,3 1 1,-13 1 0,6-7-361,-9 0 82,-3 8 0,-16-5 0,-5 3-935,-1-4 0,-12-2 0,-6 0 964,-11 0 0,-32-8 0,-10-3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35.72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78 7940,'0'-19'2306,"0"-1"-190,0 1-439,0 8-127,0 2-1162,0 9 0,3 2 1,1 5-1,5 6-132,2 4 1,-1 3-1,6-1 1,-3 1-61,2 0 1,2 1 0,3 3 0,0 3-45,-1-4 0,1 1 1,-3 0-1,-1 2-85,-3-2 1,0 0 0,6 0 0,1 5-40,-1 1 1,-6-6-1,1 2 1,1-2 35,2 2 0,3-2 0,-3 7 0,-2-3 13,-1-4 0,-1 0 1,4 0-1,-2 2-142,-2-2 0,-6 0 0,6-2 0,2 2 96,3 0 0,-5-7 0,0 11 30,2 1 0,-4-14 0,2 5 0,0-3 8,-2 0 0,4 3 0,-6 0 13,2-1 0,-5-6 0,5 0-50,-2 3 0,4-6 1,-4 1-61,2-2 1,-5 4-1,5-4-23,-2 2 1,-1-7 0,-3 5-25,1-1 0,3-5 1,-5 5-353,3 1 64,-1-7-38,-6 7-15,0-9-1407,0 0 0,9 0 0,2 0 1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36.70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1039 0 7975,'20'0'714,"-7"0"598,0 0-515,-9 0-330,5 0 469,-9 0 18,0 0-551,-9 9 1,-2 0 0,-8 6 0,1-2 67,5 2 1,-4 9-1,4 3 1,-7-4-152,-6-1 1,4 0-1,-4 2 1,2 4-24,-2 3 0,4-5 1,-4 4-1,2 1-64,-2-1 1,4-4 0,-4 5 0,4-1-9,3 1 0,-1-5 0,0 7 104,1 2-259,-1 2 0,3 2 0,2-2 213,1-5-214,1 6 1,0-8 0,2 9 45,3 0 0,-8-6 12,3 0 1,3-7 0,-4 4-45,-1-1 1,4-3-1,-2-7 1,0 3-60,2 4 0,-6-4 0,4 4 20,-5-4 1,5-2-1,2-1 1,1 1 9,-1-1 0,4 1 0,-4 2 11,3 4 1,-6-4-1,8 4 1,-1-4 13,-1-3 0,3 1 0,-6-1 1,3 3-5,3 4 0,-3-4 0,-1 4-8,-2-4-13,7-2 1,-7 1-1,4 5 30,-6 7 1,5-9-1,1 0-56,5 0 1,-5 0-1,1-4 1,1-1 16,3 1 1,2-5 0,-2 2-5,-4 5 0,3 2 0,-3-4 1,4-1-53,2 1 0,0 0 0,0-1 58,0 1 0,-7-1 0,1 1-89,1 0 1,1-7 0,-1 0 37,-1 2 1,-3-6-65,3-3 1,4-2 16,-5 3 0,5-3-25,2 9 0,-2-8 1,-3 4-178,-1-1 1,-1-3-363,7 8-603,0-9-9,0 5 1227,0-9 0,0 0 0,0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38.47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126 1117 7648,'-13'-11'84,"0"5"524,9 4 0,-7 2 366,4 0 1,-3 0-59,-10 0 1,7 0-222,0 0 0,6 0 532,-6 0 1,11 2-771,2 4 0,9-1 0,10 6 1,3 0-288,4-1 1,-2-5 0,9 4 0,2-3-9,2 1 1,-5-1 0,1-6-43,2 0-159,2 0 0,-4 0 0,-1-2 0,1-5-22,-3-6 0,7-4 0,-6-3 1,-1 1 40,-3-1 1,-6-2 0,-1-4 0,2-6-86,4-5 1,-9 2-1,5-2 1,-2-5 27,-5 1 0,0-7 0,3 2 0,-3 1-164,-2-3 0,-9 4 0,5-6 0,-3 0 185,1 0 0,0 13 0,-7 0 0,2 4 65,4 3 0,-4-1 1,5-2-1,-5 7 13,-2 5 1,0 1 0,0 0 52,0 1 0,7-1 0,-1 1-117,-1-1 0,-3 0-84,-2 1-79,0 8 81,0 2 1,0 11-84,0 5 0,-2 4 1,-3 8-1,-1 1 136,1 0 1,-3 1 0,-1 3 0,0 5 191,0 1 0,1-4 1,1 5-1,-4-1 58,0 1 0,-6-5 0,6 4 0,-2 1 13,0-1 0,6-1 0,-6 8 0,-2 6-44,-2 5 0,6-4 0,4 1 0,3-1 47,-3 2 0,5-3 0,-4 7 0,4-2-110,2-4 1,2-9-1,2-5-7,3-2-15,8 7 1,-6-13-1,6 2 1,-2-7-8,2-4 0,-4-2 0,2 2 0,2-4-270,3 0 0,8-7 1,2 5-1,3-5-18,3-2 0,3 0 1,3 0-1,-1-2 67,0-5 1,0-4-1,-2-6 1,-2 1 22,-2 3 0,-1 0 0,5-6 1,-2-1 122,-2 1 0,-9-1 0,2 0 0,-4 1 7,-3-1 0,3 1 1,0-1-1,0 0 125,-5 1 0,-2-3 0,3-2 0,-3-4 10,-2-3 0,-6 5 1,4-7-1,-3-1-43,-3-3 1,3 4-1,-1 0 1,-1-2-31,3-2 1,-7-2 0,5 0 0,-5 2-95,-2 4 0,2-4 0,3 7 0,1-3-34,-2 0 0,-1 9 0,-3-2 0,0 2 26,0-2 0,6 11 0,1-5 177,-3 3 1,-2 0-37,-2-3-122,0 9-323,0 2 0,0 12 0,0 3 246,0 7 1,0 5 0,-2 1-1,-2 3 177,-3 4 0,-6-2 1,4 9-1,-1 2 90,-6 2 0,1 4 0,0 2 0,2 3-21,-3-2 0,1-1 0,0 3 1,2 6 35,-2 5 0,4 2 0,-2 0 0,0-1-164,2 1 1,0 0 0,7-2-1,-3-3-29,3-2 0,1-8 0,3 2 0,0-3 23,0 3 1,-2-9-1,-2 6 1,-3 1-91,3-3 1,2 3 0,2-1 0,-2 5 82,-5 2 1,3-4 0,-7 4 0,0 0 101,0 0 0,5-4 0,-5 4 0,0-2-17,0-4 0,4-3 0,-3-4 0,-1-2-23,0-2 0,4-9 0,-4 2 0,0-5-355,1-1 1,3-9-90,-6-5 1,0-3 179,-7-3 0,3-3 1,2-3 78,2-7 1,2-5 0,-5-1 0,6-1 68,1 1 0,-6-1 0,4 0 1,-2 1 27,0-1 1,6 1 0,-4-1 0,2-2 115,5-4 0,2 2 0,2-6 0,0-1 88,0 1 0,2-3 0,5-4 1,3 2 26,1 3 0,13-1 1,-4-6-1,4-3 58,4-3 0,-4 10 0,9-4 1,2 2-74,2-1 0,4-1 1,5 0-158,6 0-19,5 0 0,4 6 0,2 3 0,4-1 70,3 1 0,-11 3 1,2-3-1,-2 2 9,-5 4 0,0-5 1,1 3-1,-5 2-16,-4 3 1,-9 1 0,8 0 0,-5 3-416,-8 4 0,-1-5 1,-7 8-1069,2-1 0,0-5 0,-9 8 1411,-4-3 0,-4-11 0,-9-8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39.54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 99 7944,'-9'-20'367,"7"7"0,-5 0 1999,5-2-626,2 6 77,0-8 56,0 15-1512,0-7 1,0 18 0,0 4 0,0 4-37,0 3 1,9 1 0,4 3 0,4 5 0,3 1 0,-1 3 0,1 6 0,0 0-53,-1 0 1,1 1 0,-1-1 63,1 0-221,0 9 1,-1-7-1,1 5 1,-1-5 54,1-1 0,-1-1 0,1 0 0,-2 0-88,-5 0 0,4-6 0,-6-2 0,2-1-39,0 1 0,-2-1 0,4 3 1,-2-5-37,2 0 0,-6-6 0,0 4 1,-3-4-129,1-2 0,6-7 0,-6 0 46,-3 2 0,5-4 0,-3 2 10,-1 2 1,3-4 112,-1 2-58,-1-9 1,3 14 7,4-5 1,-2-2-361,2 2-906,-9-9 446,5 5-655,-9-9 0,-2-2-1327,-5-5 1,3 3 2802,-9-9 0,0 0 0,-7-7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40.34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921 98 7854,'13'-17'-286,"0"4"0,-8-5 1429,1 5 1,-4 2 761,-2-2-1032,0 9-547,0-5 1,-2 9 0,-2 2 152,-3 5 1,-6 6 0,5 11 0,-3 4-100,-5 3 0,6-3 1,-4 7-1,-1 2-6,-2-2 1,4 2 0,0 4 0,-3 3-61,-1-1 1,-5-6 0,-4 11 0,-4-2-38,-1 0 1,-6 6 0,4-6 0,-4-1 29,-2 3 0,7 0 0,1 4 0,3-4-78,4 0 0,2-13 1,5 4 61,4-2-138,-5-8 1,14 8 0,-7-7 69,2 1-188,3-3 0,-1-2 0,1 0 0,-1-2-12,-2-2 1,7 0 0,-4 2 0,1 2 8,-1-2 1,1-2-1,-5-3 1,1 1-140,4-1 1,-3 1 0,-1 0 0,0 1 178,1 5 0,-5-8 1,4 6-1,0 0 39,0-2 0,-4-1 1,5-1-1,-1 0-31,0-1 1,3 1 0,4-1 0,-3 1 33,-1 0 0,-1-1 0,7 1-127,0-1 89,0 1 1,0 2-80,0 4-14,0 4 0,0 1 0,0-5 0,0-4-88,0-3 0,-2 1 0,-2 0 1,-3-1-32,3 1 0,-1-1 1,1 1 81,-3 0 0,-6-1 0,5 1 2,-3-1 0,6-6 1,-1 0-126,4 3 1,0-8 0,-3 1-1274,-1 0 159,-1-7-833,7 7 0,0-18 2124,0-4 0,0-4 0,0-3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41.81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1136 7842,'-7'-14'5293,"1"1"-4380,-1 9 1,9-5-591,5 9 0,4 0 0,8 0 0,3 0-127,4 0 0,5 0 0,8 0 1,0 0-157,0 0 0,1 0 0,-3 0 0,0 0-27,2 0 1,-11-6-1,11-3 1,-2-2 34,0-4 1,-6-2 0,-3-3-138,1 0 32,-8-8 0,10 6 1,-7-6-208,2 0 159,0-3 0,-6-8 0,-1 0 1,1 0-35,-1-1 1,-6 1 0,-2 0 0,-2-2 42,-5-5 1,-1 9 0,-3-5 0,0 3 14,0 4 0,0 1 1,0-3-1,0 2 57,0 2 1,0 9 0,0-2 0,0 2-49,0-2 1,0 8 0,0-6-84,0 1 0,0-1-45,0 4 24,0 0 21,0 9 1,0 5-1,0 12 24,0 8 1,0 3 0,0 5-1,0 2 300,0 2 0,0 9 1,0-3-1,0 5-111,0 3 0,0 1 0,0 2 0,0 5 167,0 2 0,0-4 0,0 6 1,0 1 116,0-3 0,-3 6 0,-1-5 0,-2 1-177,1 0 1,3-6 0,2 2-1,0-3-78,0-1 1,0-14-1,0 7 1,0-6 43,0-7 1,7-2-1,1-5-306,3-4 1,2-2 135,7-4 0,6-5 1,2 4-126,3-4 1,1-2 0,8-2 0,-1-2-103,0-3 1,0-6 0,0 7 0,1-1 223,-1-1 1,-7-1 0,-1-6 0,-1 2 34,1-3 0,-7-1 0,4-3 1,-2 1-5,0-1 1,1-2 0,-10-2-1,-2-2 99,-2 2 0,0-6 0,7-1-333,0 1 221,-1-7 0,-6 6 1,0-8-1,0-2-51,-2-5 0,4 2 0,-8-6 1,0 2 30,1 5 1,-6-5-1,5 2 1,-3 1-16,3-3 1,-5 11 0,5-5 0,-5 3 71,-2 4 1,0 9 0,0 0 109,0 4 1,0 3-1,0-1 83,0 9 0,0 5-285,0 12 1,-7 5 0,1 9 186,1-1-26,-6 9 1,7-4 0,-7 11 0,0 4 127,0 5 1,5 4 0,-7-2-1,0 6-11,2 5 1,-7 1-1,8 1 1,-4 2-24,1 4 0,9-1 1,-5 5-1,3 1-51,-1 0 0,-1-5 0,3 2 1,-1-1-5,1-3 0,1-13 0,0 9 0,-5-3-80,-2 1 0,4-5 0,-6-2 0,0 1 11,2-1 0,1-5 1,5 5-1,-1 1-166,1-1 1,1-7 0,0 3-25,-3-5 95,1 7 1,6-11 0,0 5-173,0-5 125,0 4 0,0-19 0,-3 4-326,-3-4 271,4-3 0,-7-6 0,7-2 15,-5-2 1,3-3-1,-9-6 123,-2 0 1,-1-8 0,1-3-1,2-2-67,-2 0 1,4 0 0,-2-9-1,-2-2-38,-3-2 0,5-9 1,2 4-1,2-1 31,5-1 1,-5 0-1,3-6 1,2-2-22,1-5 1,3 11 0,0-4 133,0 2 21,9-9 1,-5 9 0,9-6 0,5-1 171,6 3 1,2-1 0,9 5 0,4 3 69,2 1 1,1 7-1,14-7 1,5-2-102,0-2 1,5 7-1,1 4 1,7 2 18,0-2 0,0-5 0,0-8 0,-6 0-178,-9 0 1,-11 6-1,-1 0 1,-3-2-255,-7-2 0,-15 11 0,2 0-101,0-4 1,-7 10 319,-4 0 0,-8 5 0,3-4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44.10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99 37 8142,'-20'-8'969,"7"6"-25,0-5 0,2 3 538,-2-3-328,-5 5 0,16-5-768,-4 14 0,12-5 0,7 7 0,5-3-1,1 1 1,3 2 0,2-5 0,2 2-39,-2-1 1,4-1 0,1 1 0,-1 1-188,0-2 1,5-1-1,-5-3 1,3 0-57,4 0 1,-5 0 0,3 0 0,2 0-66,2 0 1,2 0 0,0 0-1,2 0-12,5 0 1,-9 0-1,5 0 1,-1 0 20,0 0 0,-10 0 0,8 0 0,-2 0-53,0 0 0,-4 0 1,-3 0-1,1 0-21,-1 0 0,-4 0 0,5 0 1,-1 0-55,1 0 1,-5 0-1,4 0 1,1 0-51,-1 0 0,-4 0 1,5 0-1,-1 0 94,1 0 0,-5 0 0,5 0 0,-3 0 32,-4 0 1,-2 0-1,-3 0-18,1 0 1,-7 0 24,0 0 55,-9 0 1,3 0 146,-14 0-127,5 0 1,-9 0-95,5 0-413,4 0 367,-7 0 1,9 2 0,-2 2 174,-5 3 1,5 1 0,-7-1 70,0 6 0,1-2 1,-7 2-1,1 4 12,-1 7 0,-2-2 0,-5 6 0,-2 1-83,-2 3 0,-7 5 0,5 3 0,-3-1-24,-3 0 0,3 2 0,-2 3 0,1 2-69,1-3 1,1 1 0,6-3 0,-2 3-16,2-1 1,2-6 0,5 7 0,1-7-19,3-5 0,0-1 0,-4 4 0,2-5 39,2-1 1,-1 3 0,-3-6 0,2 1-95,2 1 0,0-4 1,-7 6-1,0 3 25,1 4 0,4-9 0,-1 11 1,-1-1 33,2-1 1,-1-5-1,-3-1 1,-1-1 19,1 1 0,-1-1 0,3 3 1,1-5 54,3 0 1,0-6 0,-6 4 0,1-4-39,5-2 0,-4-3 0,6-2 1,-2-2-25,0 3 1,2-5-1,-4 2 1,2 0-43,-3-2 1,-1 4 0,-3-6 3,1 1 0,-3 4 0,-2 5 25,-2 1 0,0-3 0,6-2 0,0-2 42,1 3 1,6-5-1,0 2 161,-2 2 0,4-4-180,-2 2 0,6-2-227,-6 2 0,0 2 114,-7-8 1,7 1-25,0-1 0,2-3 0,-4 7-92,2-2 0,6 4 90,-6-7 34,0 10 0,2-12 1,3 7 20,-1-2 59,7-3-9,-7-6 0,7 0-147,-5 0-24,5 0 172,-6 0-57,8 0 0,8 0 41,5 0 1,5 0-1,1 0 1,1 0 34,0 0 1,1-6 0,3-1 0,5 3 145,1 1 1,5 3 0,11 0 0,6 0 78,4 0 1,-1 0 0,2 0-1,4 0-65,-1 0 0,4 0 0,-3 0 0,0 0 56,-5 0 1,-1 0 0,3 0 0,1 0-117,0 0 1,-5 0 0,1 0-1,4 0 36,2 0 0,-3 0 0,10 0 0,-3 0-11,-2 0 1,-12 0 0,7 0-1,-3 0-69,-5 0 1,-9 0-1,-12 3 1,-5 1-1447,-7 3-458,-11-1 0,-6-8 1848,-13-5 0,-13-4 0,-4-8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18.55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1412 98 7778,'20'0'308,"-1"0"1,-8 3 797,-4 3-200,-5-4 44,-2 7-652,0-9 1,-2 0-205,-5 0 0,-2-2 0,-6-3 0,2-1 30,-2 2 1,4-5 0,-2 2-1,-2 3-73,-3 2 1,5-5 0,0 1-1,-2 1 34,-3 3 0,-1 0 0,-1-2-24,1-3 0,-1 1 0,0 3 0,1-1-54,-1-2 0,7-1 0,0 7 0,-2 0 54,-3 0 1,-3-7 0,-6 1 55,-5 2 0,8 1 0,-2 3-57,-5 0 0,12 0 0,-1 0 0,3 0-20,-1 0 1,5 0 0,0 0-48,-2 0 0,0 3 0,-1 1 1,3 2 54,-2-1 1,4-3 0,-2 0 171,-2 5-168,-3-5 0,-1 7 0,-1-9 29,1 0 1,1 2 0,3 2 0,2 3-30,-2-3 1,4-2 0,-2-2-49,-3 0 1,1 2 0,0 3 21,2 1 1,6 3-1,-6-3-7,-2 8 1,4-4-1,0 4 1,0-1 31,1-3 0,-4 8 1,-5-7-20,-1 0 0,7 6 0,0-6 0,-2 2 13,-3 0 1,5-2 0,2 4 0,1-2 25,-1 3 0,0 1 1,-4 3-1,2-1-25,-3 1 0,5-1 1,0 3-1,1 2 9,-1 2 0,0 0 0,-4-6 0,4 0-10,2-1 0,-4 7 0,4 0 0,1-2-22,-1-2 0,0-2 1,5 2-1,-5 1 35,-2 4 0,7 1 0,-5-4 0,3 2-13,-1-2 0,0 4 0,7-2 0,-2 1 47,-4 1 0,4-6 1,-5 4-1,5-2 18,2 2 1,0-2 0,0 6-1,0-1-29,0-5 1,0-1-1,0 1 1,0 3-34,0-3 1,0-3-1,0-1 1,0 2 19,0 4 1,0-4 0,0 4 0,0-5-5,0-1 1,0 0 0,0 1-60,0 6 1,0-12 0,0 4 0,0-1 8,0-1 0,0 3 0,0-1 7,0 1 0,0 0 0,2-1 0,2 1 2,3-1 0,-1 1 0,-3-3 0,1-1 20,3-3 0,-1 0 0,-4 6 0,3 1-58,1 0 1,3-7 0,-5 0 0,3 2-72,-3 2 1,0-3 0,1-1-160,1 2 231,1-6 1,-5 8-1,2-4-10,3 4 0,2-3 0,-5-1 34,3 2 1,6-4 0,-5 2-28,3 2 1,-4-4-1,4 2-64,-3 2 1,5-4-1,-4 0 28,2-2 1,-4-1-1,6-3 91,2 1 0,-4 3 1,2-5-40,2 3 1,-4 2-1,2-5 1,2 3-21,3-3 0,-5-2 1,0 0-1,2 3-47,2 1 1,-3 1-1,-1-7 1,2 0 8,2 0 0,3 0 1,-1 0-1,1-3 25,0-3 1,6 4 0,2-7 0,3 0-10,3-4 0,-3 2 1,2 0-1,1 3 57,3 3 0,-2-3 1,0-1-1,2 0-128,-2 1 1,0-5-1,2 4 1,-2 0 1,-3 0 0,-6-6 1,5 2-1,-1-4-424,1-3 0,-5-8 0,5-3 1,-1-4-521,1-4 0,-5 4 0,2-10 1056,-6 3 0,10-6 0,-10-2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46.17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76 1020 8144,'-17'-2'792,"4"-5"0,2 5 581,4-4 162,-3 3-1105,-1 3 0,4 0 0,14 0 0,6 3 9,4 3 0,3-4 0,-1 7 1,3-2-196,4-1 1,-2 3 0,9-5-1,0 3-105,-3-3 1,7-2 0,-6-2 0,1 0-101,1 0 1,2 0-1,8 0 1,3 0-43,-2 0 1,-1-8-1,1-3 1,1-2-3,-1 0 0,-1-1 0,-1-5 62,-3-1 1,9 3-1,-13-1 1,0 3 0,-1-2 5,-3 2 1,-1-1 0,-6-3 0,5-3-55,1-4 0,-6 4 0,2-4 0,-4 2-72,-2-2 0,6-5 1,0-6-1,0 2-56,2 3 0,-6-1 0,4-4 1,-4 2 58,-2 3 0,-1 1 0,-1-4 0,-3 5 50,-2 1 1,0 1 0,4 4 0,-1-2 31,-3 2 1,-7 2 0,7 3-23,3-1 0,-5 7 1,2 0-36,2-2 0,-6 4 0,-1 0 2,1 2 1,-7 1 0,7 3-50,0-1 0,-7-3 35,4 2 0,-1 5 23,1-4 16,-4-5 0,9 9-54,-4-5 2,-5 5 1,9 2 91,-5 0 1,-1 0-1,8 0 35,2 0 1,-4 0 0,2 0 0,2 0-41,3 0 1,-5 2 0,0 2 398,2 3-390,2 0 0,5-5 1,2 2-1,2 3-4,-2-3 0,0 0 0,0 1 0,4 1 2,3-1 1,-5-1 0,5 0 0,-1 3-34,1-3 0,1-2 0,5-2 0,-2 0 10,-2 0 0,-3 7 0,5-1 0,-2-1-95,2-3 1,-5-2-1,3 0 1,-1 0-44,-1 0 0,6 0 1,-7 0-265,1 0 353,-3 0 0,-2 0 1,0 0-37,-2 0 49,-2 0 1,-2 0-1,-1 0-70,1 0 155,-9 0-60,-2 0-114,-9 0 0,-3 0 96,-3 0 0,1 6 0,-8 1 59,-2-3 0,4 1 1,-2 1 51,-2 7 1,-2 3 0,-3-1 0,0-2-9,1 2 0,-1 3 0,-2 1 1,-2 1 31,-2-1 1,-2 1 0,4 2 0,-4 2 2,-3 2 1,1 9 0,-5-5 0,2 3 4,-2-1 1,1 1 0,-1 6 0,0 1 47,-6-1 0,8 2 1,-6 0-1,2 1-68,0-5 1,4-2 0,2 2 0,1-2-83,-1-3 1,8-8 0,-4 2-1,3-4-68,-2-2 0,11-1 0,-5 1-56,3-1 0,0 1 34,-3 0 0,7-9 0,2-3-49,2 1 1,1-7 43,1 5 1,-2-7 64,-4-7 0,5 3 1,8-9-128,0-2 0,0-3 21,0-2 0,8 3 1,3 2-1,2 4-50,0 2 1,0-4 0,7 4-1,0 1 95,-1-1 0,1 0 0,-1 5 0,1-3 43,0 3 1,-1 2 0,1 2 0,2 0 110,4 0 0,-5 0 0,6 0 0,-6 0 43,-1 0 0,6 2 0,2 5 0,3 3 1404,4 1-1296,-7 7 1,9-7 0,-4 6 28,4-4 0,2 2 0,0-6 0,3 0-97,3 0 0,-3-3 0,3-6 0,-3 0-293,-3 0 0,0-2 1,0-2-1,1-5-730,-1-2 0,-7 0 0,1-4 0,2 2-342,2-2 1196,-7 6 0,7-9 0,-6 7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48.15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173 39 8066,'-20'-6'232,"1"-1"-96,-1 1 0,7 4 1,0-3 432,-2-1 1,-3-1 506,-1 7 0,6 0-465,0 0 1,8 2 0,1 3-160,8 1 0,7 7 0,9-4 1,-1 0-122,1-1 0,6 1 0,2-4 0,1 1-41,-1-2 1,7-1-1,-3-1 1,5 2-108,3 3 0,-8-1 1,1-6-1,4 0-48,7 0 0,-1 0 0,7 0 0,0 0-90,0 0 1,3 0 0,5 0 0,1 0-29,0 0 0,-5 0 0,1 0 0,2 0-48,-3 0 1,-6 0-1,2 0 1,-2 0 22,-5 0 1,1 0-1,0 0 1,1 0-70,-1 0 0,-1 0 0,-1 0 0,1 0 38,1 0 0,-7-2 0,9-2 0,-5-3-114,-2 3 0,-6 2 1,-1 2-1,3 0 8,2 0 1,-4 0 0,-3 0 0,1 0 83,-1 0 1,-6 2-1,3 2 11,-6 3 1,-10 1 0,-2-3-305,0 1 191,-7 1 172,-2-7 0,-5 0 89,-8 0-48,9 0 0,-7 2 110,5 5 1,1-5 0,-6 6-1,0-1 86,1-1 1,3 3 0,-6-2-101,-2 6 0,-5 2 1,-4 0-1,-2 1 35,2 5 1,-6-1-1,-1 8 0,-2-2-71,1 0 1,-1 9-1,-6-2 1,0 6-1,0 7 0,-1-5 1,1 5-1,0-2-7,0 1 1,0-1-1,2 6 1,0-2-46,-3-5 1,12-1-1,-9-5 1,4-2 21,3-3 1,-1-6 0,-3 5 0,1-1-91,-2 1 0,7-7 0,-1 2 0,3-4 44,0-3 1,-2 3 0,6 2 0,-2 2 41,0-2 0,7 0 0,-7 2 0,6 5-7,5-1 0,0 5 0,-6-7 0,1 1-46,5-1 0,-4 7 0,4-7 0,-7 0-97,-6-1 1,4-10 0,-4 9 0,4-4-10,3-2 0,-3-1 0,-2 1 0,-2-3-58,2-4 0,2 5 0,2-5 80,1 4 0,1-4 0,3-2 0,4 0 15,3 0 1,-1-5 0,4 7-4,-1 3 0,-7-5 0,4 2 102,-2 2 0,-2 2 1,-6 3-65,-1-1 0,0-5 1,1-4-1,1 1-24,5 0 0,-4-4 1,4 4-1,-5 0-27,-1-1 1,6-5 0,2 3 36,2 1 0,0-7 0,5 7 24,-2 0 1,-3-5 7,2 9 1,5-6 5,-4 6 12,-5 0 0,6 4-133,-8-4-193,9-4 252,-5-9-122,9 0-381,0 0 438,9 0 1,2 0 0,8-2 0,3-2 151,4-3 0,-2 0 0,7 5 0,-1-2 131,1-3 0,1 1 1,8 4-1,1-3 49,5-1 1,4-1 0,6 7 0,-1 0 69,-3 0 0,3 0 0,6 0 0,2 0-117,0 0 0,-7 0 0,10 0 0,-3 0-88,2 0 1,-8 0 0,4 0 0,-2 0-73,-5 0 0,1 0 0,1 0 1,-1 0-83,-3 0 0,-6 0 0,4 0 1,2 0 58,5 0 1,-14 0 0,9 0 0,-2 0-26,-4 0 1,-4 0 0,6 0 0,-5 0-334,-6 0 1,-9 0 0,3 0 0,-3 0-2006,-4 0 0,-9 0-3069,-2 0 5444,-8 0 0,-5 0 0,-11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2:49.84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17 980 8974,'-10'0'2462,"3"2"1,14 3-2132,6 1 1,4 7 0,3-4 0,-1 2 84,1 4 0,2-4 0,2 0-72,2-2-232,9 6 1,-9-13-1,11 7 1,4-3-76,0 1 0,3-1 0,-3-6 1,3-2-49,0-4 1,-5-3-1,11-6 1,-2 2-31,-5-2 0,-1-3 1,-3-2-1,-2 1 36,-4-1 0,4 1 1,-7-1-1,1 0-2,-5 1 1,-5-1 0,-1 1-1,0-3-54,-1-4 0,-6 2 1,0-7-1,0 1-29,-2-1 1,7-1 0,-7-7-103,-1-1 175,8-8 1,-9 7 0,6-7-298,-2 0 280,-9 7 0,12-7 1,-10 9 112,-2 0-95,7 8 0,-6-4 1,6 9-1,-3 2 0,-3 2 0,3 3 1,1-1-5,2 1 0,-5 5-22,8 1-52,-10 9-254,5-5 462,-9 9 0,0 3-121,0 3 0,6-2 344,1 9-172,-1-8 0,-4 6 192,5-5-101,-5-4 1,15 16-94,-3-5 0,3-2 0,3 0-115,-1-3 1,-6 1 0,0-5-1,3 3-2,1-3 1,3-1 0,-1-1-1,3 2-44,4 3 1,-2-1-1,7-6 1,-1 0-62,0 0 0,3 0 1,6 0-1,3 0 8,3 0 1,-3 0 0,4 0 0,-3 0-36,3 0 0,-3 0 1,7-2-1,1-2 19,-1-3 0,-7 1 1,3 6-1,-5 0-37,-1 0 1,-1 0 0,-2 0 0,-5 0-17,-5 0 0,-6 0 74,-1 0-35,-9 0 1,-5 0 99,-12 0 0,-5 0 33,-9 0 0,7 0 17,0 0 0,0 0 1,-4 2 144,4 4 0,-5-1-15,5 8-135,-4 0 0,-3 0 1,1-2-1,-1 0 25,0-1 1,1 4 0,-1 5-1,1 1 24,-1-1 0,-2 7 0,-2 3 0,-4 1 18,-3 5 0,5-4 1,-4 1-1,-1 5-9,1 7 1,4-3 0,-5 5 0,1-5-32,-1-1 1,5-8 0,-4 1-1,-1 2 14,1 2 0,3-7 1,-3-4-1,2-4-201,4-2 0,-5-1 0,3 1-205,2-1 314,3 1 1,1-7-1,0 0-28,1 2 0,6-6 0,0 0-153,-3 0-329,8-7 251,-1 6 1,9-10-26,0-4 0,-7 1-36,1-8 1,-1 7-10,7-7 1,0 6 54,0-6 1,7 7 0,2-5 76,2 2 0,2-4 0,6 6 180,1 3 1,-7 0-1,0-1 369,2-1-272,3-1 0,1 7 1,1 0-1,-1 0 53,1 0 1,6 2 0,0 3 0,0 4 69,3 1 1,-1-5 0,7 3 0,-3-1 52,3 0 0,9 1 0,4-3 0,2 1 36,4-1 1,-1-3 0,3-2 0,5 0-11,0 0 1,7 0 0,-3 0 0,-2 0-119,-2 0 0,-4 0 1,-3 0-1,-4 0-215,-2 0 0,-9-7 0,-8 1 0,-3 1-1169,-4 3 1,-9 2-4320,-2 0 5526,-8 0 0,-5 0 0,-11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20.20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1000 12079,'20'0'696,"-1"0"0,1 0-540,-1 0 1,1 0 0,0 0-1,-1 0-80,1 0 0,-1-2 0,3-3 0,2-3-101,2-3 1,2 4 0,-4-6 0,3-2 40,-3-3 1,-3-1 0,-1-1 0,2-2-11,4-4 0,-9 2 0,7-6 0,0-1 13,-2 1 0,0 4 0,-3-7-106,1-2 99,0 7 1,-1-7 0,1 7-1,-1 0-2,1-1 0,-1 1 0,1 4 1,2-4-4,4-3 0,-9 7 0,5-2 0,-2 4-6,-5 3 0,0-1 0,3 0 1,-3 1-37,-2-1 0,0 7 1,7 0-1,-1-2-74,1-2 1,-1 3 0,3 1 30,4-2 1,-4 4-1,4 0 1,-2 0 23,2 1 1,-2 5 0,7-1-1,-1 1-11,1-1 1,-5 4 0,4-5 0,-1 5 20,-5 2 1,0 0-1,0 0 303,2 0-252,0 0 1,-13 6 0,0 1 0,2-3 42,3-1 0,-5-3 0,0 2 141,2 4 0,-4-1-49,2 8 0,-6-9 0,3 5 159,-1-1 0,0 3-136,-3 9 0,-3 0 124,3-1 89,-4-8 54,-2 6-248,0-14-244,0 5 0,-2-8 0,-2-2-211,-3-4 0,-8-5 116,2-9 1,4 7 0,0 2 0,3 0 22,-1 0 0,-6 5 1,5-5 77,-3 2 0,4 1 0,-4 1 106,3-6 1,-8 4 0,5 1 44,1-1 0,-8 7 0,5-5-49,-4 5 0,-3 0 0,0-3-14,1-1 1,-1-1 0,1 7 0,-1 0-3,0 0 1,1 7-1,-1-1 1,1 1 28,-1 2 1,0-7 0,1 7 0,-1-1-20,1 5 0,-1-2 1,0 2-1,1 0-27,-1-2 0,1 7 1,-1-7-1,0 2 12,1 0 1,1 0 0,3 6 0,2 1 29,-2-1 1,4-5 0,0-1-1,0 2 24,0 2 0,7 3 0,-5-1-28,1 1 0,5 0 0,-5-3 0,1-2 40,1-2 0,-3 0 1,5 7 79,-3 0-138,0-9 1,5 6 0,-2-4-1,-3 4 27,3 3 1,2-7 0,2 0 0,0 2-27,0 3 0,0 1 1,0 1-1,0 0-21,0-1 0,0 1 0,0-1 0,0 1 22,0 0 1,6-1-1,1 1-13,-3-1 0,-2 1 1,1 0 24,3-1 0,-4 1 0,5-1-37,-5 1 1,5-7 0,-1 0 40,-1 2 0,3-4 1,1 2 15,2 3 1,-5-5 0,7-1-75,3-1 0,-5 4 1,2-6-1,0-1-64,-2 3 0,6-7 0,-4 7 1,4-3 23,3 1 0,2-1 0,2-6 0,4 0-35,3 0 1,1-2 0,7-4-1,3-5-7,4 0 0,-3-6 1,7 3-1,-2-1-182,-4 2 1,4-4-1,-3 4 1,1-5 83,2-1 0,-7-1 0,5 0 185,-5 1 0,7-9 0,2-3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22.14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59 60 8228,'0'-20'1586,"0"7"211,0 0-426,0 8-169,0-3-716,0 8 0,0 2-304,0 4 1,0 5-1,0 9 1,0 0 18,0-1 1,0 1 0,-2-1-1,-3 1-56,-1 0 1,-1 1 0,7 3-1,0 2 34,0-2 0,-2-2 0,-2-2 0,-3 1-26,3 6 1,2-6 0,2 8-1,0-3 23,0 0 1,0 2 0,0-4 0,0 5-41,0 1 1,0-4 0,0 5 0,0-1-2,0 1 1,0-5 0,0 4 0,0 1-7,0-1 1,0-10 0,0 4 0,0 0 13,0-2 1,0 1 0,0 4-86,0 5 1,0-3 0,0-3 0,0-2 13,0 2 1,0-9-1,0 7 1,0 0-112,0-2 1,0 2 0,0 2 4,0 7 0,0-5 0,0-2 0,0-2 91,0 2 1,0-8 0,0 6 84,0-1-114,0 1 0,-7-4 0,1 0 1,1-1 18,3 1 0,2-1 0,0 1 0,0 0-28,0-1 0,0-6 1,0 0-1,0 3-61,0 1 0,0-4 0,0 0 16,0 2 1,0 3-1,0 1 33,0 1 1,0-7-1,0 0-1,0 2 0,0 3 0,0 1 44,0 1 1,2-7 0,3 0-37,1 2 0,1-4-157,-7 2 146,0 0 0,0 0-28,0 1 0,0-1 11,0 6 0,2-6-31,4 0 1,-3 0-72,3 7 0,-4-7 41,-2 0 1,0-6-7,0 6 0,0-7 109,0 7-193,0-8 56,0 3 68,0 1 151,0-7-44,0 7 1,0-7 7,0 5-232,0-5-781,0 7-2791,0-9 2430,0 0 1,-8-9 0,-3-2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23.85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216 40 6667,'0'-11'1880,"0"2"-696,0 9 1059,0 0-1288,0-9-528,-9 7-321,7-6 1,-5 8-23,14 0 0,4 0 0,8 0 0,1 0-12,0 0 0,-1 0 0,1 0 1,2 2-12,4 4 1,-4-4 0,6 5 0,-2-5 67,0-2 1,7 7-1,-5-1 165,3-1-233,-7 5 1,10-7 0,-5 3 0,-1-1 44,0 1 1,1-2 0,-5 7 0,2 0-11,-2 0 0,0-4 0,0 3 0,2 1-2,-2 0 0,-3-4 1,-1 6-1,0 2-33,-1 3 0,1-5 1,-1-3-1,1 1-34,0 0 1,-1 2-1,1 5 1,-1-3-48,1-2 0,0 0 0,-1 7 0,1-1 4,-1 1 0,-6-7 0,1 0 0,1 2 7,2 3 1,-4-1 0,-2-2-1,0-2 36,0 3 0,-5 1 0,8 1 0,-1-3 54,-3-2 0,1 0 0,-6 7 0,3-1-30,3 1 1,0-1-1,4-1 1,-1-1-48,1 3 1,-4-9 0,2 15 33,2 4 0,-4-8 1,2 2-60,2 0 0,-6 0 0,-3-5 0,-3 1 24,-3 0 0,6-1 0,1 1 0,-3-1 71,-2 1 0,-2 0 1,2-1-1,3 1 9,1-1 1,1 1 0,-7 0 0,0 1-45,0 6 0,2-10 0,2 7 0,3 0-28,-3-2 0,-2-1 0,-2 1-4,0 4 0,0-10 0,0 3 0,0-1 54,0-1 1,0 3 0,0-1 0,0 1-10,0-1 0,-2 1 0,-2 0 0,-3-1-7,3 1 1,2-1 0,2 1 0,0 0-54,0-1 1,-7-6 0,1 0 0,1 3-1,3 1 0,2 3 1,-2-3-1,-2-2 35,-3-2 0,1 0 0,3 7-31,-3 0 1,4-7 0,-5 0 0,3 0 2,-3-2 0,5 6 0,-7-6 64,1 0 0,3 6 2,-8-4 0,7-2 0,-7 2-58,-3 3 0,6-6 0,-4 4-37,-1 1 0,4-6 0,0-1 1,1-1 2,-1-1 0,6 3 0,-3-5-20,-1 3 0,5 6 0,-7-4 70,2 2 1,-4-5 0,4 5 0,0 0 33,1 0 1,-1-7 0,5 5-1,-5-3 15,-2 1 0,0 2 0,-4-5-53,2 2 0,0 8 0,-7-8-40,1-2 1,-1 5 0,0-2-4,1-3 1,6 0-1,0 1 21,-3 1 0,-1 1 1,-3-7 65,1 0 0,-1 6 1,1 1-34,-1-3 1,0-2 0,1-2-46,-1 0 41,1 9 1,-1-7 0,0 5 0,1-5 80,-1-2 1,1 0-1,-1 0-13,0 0 0,1 0 0,-1 0-79,1 0 0,-1 0 0,0 0 1,1 0 0,-1 0 1,7 0 0,0 0-1,-2 0-33,-3 0 0,-1 0 0,-1 0 0,1 0 15,-1 0 0,-2 0 1,-2 0-1,-2 0 192,2 0 0,0 0 0,-2 0-26,-6 0 1,3 0 0,3 0-114,4 0 0,3 0 1,-1 0-321,0 0 1,7 0 0,3-2 0,-1-3-902,0-1 1,4-3-1,-4 3-405,3-7 0,-5 2 0,6-2 1575,3-3 0,-16-10 0,-2-4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26.97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234 2176 7990,'-20'-8'-276,"0"5"0,7-5 848,0 8-385,0-9 0,-6 7 1,-1-5 79,0 5 1,1 2 0,-1 0 262,1 0 0,5 0 168,1 0 0,9 2-286,-2 5 0,6 1 0,6 6 0,7-6-39,5 1 0,-3-5 1,2 7-1,5-2-283,0-5 1,0-2-1,-3-2 1,3 3-7,4 3 1,-4-4-1,6 5 1,-2-5-64,0-2 1,7 0 0,-5 0 0,3 0 18,4 0 1,-5-2 0,1-3 0,-1-1-5,1 2 0,-5-5 0,4 0 1,-1 0-8,-5 1 0,-1-7 0,4 1 2,5-3 0,-10-3 0,-2 1 1,-3-1-25,1 1 1,1-1 0,-1 0-1,-3 1 8,-2-1 0,0-6 0,7 0 0,-1 0-79,1-2 1,-7 6-1,0-7 43,2 1 1,3 4 0,1-8-1,-1-1 1,-3 2 2,-2 5 0,0-2 0,4 0 1,-1-1-13,-3 1 0,-2 2 1,4 6-1,-2-2-35,2-4 1,2 5 0,3-6 5,0 6 0,-1 1 0,1 3 1,2 1 15,4 3 0,-9 2 1,5-4-1,0 4-5,0 3 1,-5-8 0,9 5 0,-4 1 8,-3 3 0,3-2 0,2 3 0,2-1-11,-2-1 1,-2 3-1,-2-6 1,-1 3 9,1 3 0,2 3 0,4 2 19,6 0 0,-3 0 1,-3 0-1,-2 0-3,2 0 0,-4 0 1,4 0-1,-4 0 23,-3 0 0,1 0 1,-1 2 15,1 5 0,-7-5 1,-2 7-1,0-3 58,0 1 0,-7 1 1,5-3-1,-3 4 22,1 1 0,-1-3 0,-3 4 0,1 0 3,2 0 1,1-5 0,-7 7 72,0 2 1,0-4-1,0 2 6,0 3 1,0-5 18,0 2 105,0-9 368,0 5-555,0-9 0,-2 0 0,-3-3-298,-1-3 0,-3-3 0,5-6-15,-3 2 0,-6 6 1,5-6 17,-3-2 0,4 4 1,-6 0 128,-2 3 1,4-5-1,-2 4 112,-2-2 1,4 7 0,-2-5-33,-3 0 0,-1 7 1,-3-5-1,1 5 54,-1 2 0,1-2 1,-1-2-1,-2-3-54,-4 3 0,4 2 0,-4 2 0,4 0 12,3 0 0,-1 6 1,1 1-1,-1-1 35,0 3 0,1-5 0,-1 9-55,1 3 0,-1-5 0,0 2 1,1 0 8,-1-2 0,1 6 0,-1-4 0,0 4-45,1 3 0,-1 0 1,1-3-1,-1-2 74,0-2 1,3 0 0,2 7 0,2 0 28,-2-1 0,4 1 0,0-1 1,0 1 25,0 0 0,4-5 0,-6 2-64,-2 5 1,6 2 0,1-4 0,1-1-74,1 1 1,-3-7-1,5 0 1,-3 2 60,3 3 1,-5 1 0,2 1-14,3-1 1,-5 1-1,3 0 5,1-1 1,3 1 0,0-3 0,-2-2-88,-3-1 1,1-1 0,6 6 54,0 1 1,0-7 0,0 0-14,0 2 0,0 3 0,2-1 13,4-4 1,-1 2-1,6-6 28,-3 2 1,1-7 0,-5 5 0,5-2 23,2-1 0,-4 3 0,6-5-95,2 3 0,-6 1 0,-1-3 6,1 1 1,0 3 0,6-5 4,-2 3 1,-6-1 0,6-6 128,2 0 1,2 0 0,3 0 0,-1 0-53,1 0 1,0 0 0,-1 0 0,3 0-15,4 0 1,-4 0 0,4 0 0,-4 0 2,-3 0 0,1-6 1,0-1-1,-1 1 30,1-3 1,-1 7 0,1-7 0,2 3-19,4-1 1,-4-6 0,4 4 0,-4-2-1,-3-4 1,7 4 0,1-2-1,-4-2-53,-1-2 0,-2-1 1,-1 3-1,1 2 7,0-2 0,-1-3 0,-1-1 1,-3-1 3,-2 0 1,-9 1-1,3-1 195,-5 1-186,7-1 1,-7 0-1,4 1 1,-1-1 9,1 1 1,-3-1-1,3 0 1,-2 1 5,3-1 0,-5-6 0,7 2 0,-3 2-9,1 1 1,-1 12 0,-3-11 0,1 3-17,2-1 1,1-1 0,-7-1-1,2 1 5,5-1 0,-5-2 1,4-4 9,-3-7 1,-1 5-1,2 2 1,3 4-34,-3 3 0,5-1 1,-3 0-1,1 1 63,2-1 0,-7 1 0,6 1 110,1 5-136,-7-4 1,9 6 0,-6-9 21,1 1 0,3-1 0,-5 0-31,3 1 0,-1-1 0,-6 1 0,0-1-36,0 0 0,0 7 1,2 0-1,3-2-31,1-2 1,1 4-1,-7 0 1,0-3 16,0-1 1,0-3-1,0 1-17,0-1 1,0 1 0,0-1 14,0 0 0,0 1 1,2-1-5,5 1 1,-5-1-1,4 0 1,-4 1 39,-2-1 1,0 1 0,0-1 0,0 0-19,0 1 0,0 3 1,0-3-17,0-9 1,0 1 0,0 1 0,0 5-24,0 1 1,0 0 0,0 1 0,3-1 41,3 1 0,-4-1 1,5 0-1,-5 1-54,-2-1 0,0 1 0,0-1-22,0 0 0,0 7 0,0 0-6,0-2 1,2 4-51,5-2 201,-5 0 9,7 2 0,-9 0-22,0 5 0,2 3 11,4-3-112,-3 4-31,5 2 86,-8 0-440,0 0 0,0 8 0,0 6 412,0 3 1,-2 3 0,-2-1 0,-3 3 176,3 4 1,-5 5-1,0 8 1,-2 0 62,-4 0 0,4 3 1,-2 1-1,-2 5-107,-2 2 0,4-4 1,-1 6-1,1 0-101,3-2 0,-6 0 0,10-8 0,-1-1 34,-1-4 0,5-4 0,-3 2 1,4-3-21,2 3 1,-3-11 0,-1 0 0,-2 0 26,1-2 1,-4 0-1,3-3 1,-1 1 56,-1-1 0,6 8 0,-5-1-18,5-2 0,0-3 0,-3-1 1,-1 0-1,1 1-18,3 6 1,2-6 0,0 5 0,0-4-83,0-2 1,0-1-1,0 3 1,0 2 31,0 2 0,-2 0 0,-2-6 1,-3 0 18,3-1 1,2 1 0,2-1 20,0 1 1,0 0 0,0-1 0,0 1-20,0-1 0,0-5 0,0-1 0,0 2-31,0 2 0,0 3 0,0 2-44,0 4 0,0-11 0,0 5 1,-3-3-14,-3 0 0,4-4 0,-5 1 0,5 1-36,2 2 0,0 3 1,0-1 82,0 1 1,2 0 0,3-1 67,1 1 1,9-9 0,-2-3 0,5-1-85,1-1 1,-6 8 0,1-8-1,1 1-7,2 1 1,5-5 0,2 3 0,2-4 37,-2-2 0,-2 0 0,-3 0 0,3 0 4,4 0 1,-2 0 0,7 0 0,-1-2-196,1-4 1,1-5 0,8-7 0,-1 1-273,0-3 0,0 9 0,0-13 0,1-2-99,-1-2 561,-9 4 0,16-22 0,-5 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7:48.20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78 20 7495,'-17'-2'-542,"2"-2"797,2-3 675,8 1 100,-12 6 3,15 0-476,-7 0 1,11 0-129,5 0 0,4 0-69,8 0 1,1 0-171,-1 0 0,1 0 0,0 0 31,-1 0 1,1 0-99,-1 0 0,1 0 1,0 0-101,-1 0 0,1 0 1,-1 0 52,1 0 0,0 0 1,-1 2-117,1 4 1,-7-4 0,0 5 0,2-5 50,3-2 1,-5 0 0,0 0 176,2 0-155,-6 0 1,8 0 0,-4 0 37,5 0 1,1 0-1,1 0-31,-1 0 0,-5 0 0,-1 0-76,2 0 1,2 0 0,3 0 66,-1 0 1,-6 0 0,1 0-10,1 0 1,2 0 0,3 0 20,-1 0 1,-6 0-145,1 0 0,-8 0-14,7 0-165,0 0 234,7 0-189,-9 0 97,6 0 0,-13 0-351,10 0-2136,-10 0 2625,5 0 0,-1 0 0,3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28.50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295 11 8227,'11'0'3962,"6"-9"-3416,-15 7 0,-2 2 1,-11 13-256,1 5 1,-6-5 0,8 0 0,-1 2-26,0 2 0,0 3 0,5 0 0,-5 1 72,-2 5 1,7-2 0,-5 9-1,3 2-98,-1 2 1,1 2 0,4 0 0,-3 1-31,-1-1 1,-1 0 0,5 0-1,-2 0-37,-3 1 0,1-6 1,6 1-1,-3 2-24,-3-2 0,4 0 0,-5 2 0,3-2-27,-3-3 0,3-5 0,-7 3 1,2 1-43,5-1 1,0-6-1,-1 2 1,-1-2-62,1 2 1,-3-2 0,1 7 0,3-3-40,2-4 0,-1 0 0,-1 0 0,-2 2 54,1-2 1,3 0 0,2 0 0,0 2 30,0-2 1,0 4 0,0-2-1,0-2 27,0-2 1,0 0 0,0 2 0,0 2-26,0-2 1,0 0 0,0 0 0,0 2-41,0-2 1,-2-2-1,-2-3 1,-3 1 5,3-1 1,1 1 0,3 0 0,0-1-43,0 1 1,-6-1 0,-1 1 50,3 0 0,2-1-33,2 1 0,0-1 1,0 1 10,0 0 0,0-7-212,0 0 0,2-2 17,5 2 79,-5 4 0,6-6 90,-8 9 0,0-7-39,0 0 0,0-7-37,0 7-211,0-8 134,0 12 192,0-15-86,0 7-473,0-9-2015,0 0 0,0-9-1291,0-4 3832,0-4 0,9-11 0,2-3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29.92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471 59 7736,'-11'-2'1977,"4"-4"-1349,-3 3 1,7-7 511,-3 3-67,4 5-765,2-7 0,2 9 0,4 0 9,7 0 1,5 0-1,1 0-177,1 0 1,0 0-1,-1-2 1,1-2-54,-1-3 1,1 1 0,0 6 0,1 0 2,6 0 0,-4 0 0,8 0 0,-1 0 27,1 0 0,-5 0 0,5 2 0,-1 2 9,1 3 0,-5 1 1,4-3-1,1 3 5,-1 3 1,-4-6-1,5 3 1,-1 1-3,1 4 1,-5-2 0,4 0 0,-1 0-11,-5 0 1,0-5 0,-1 7 0,4 3-31,-3 1 1,-3 3 0,1-3 0,2 0 10,2 3 1,0-5 0,-8 11 0,-1-4-77,3-2 0,-11 6 0,10 0 0,-4 0 16,-4 2 1,7-4 0,-7 7 0,-1-1 4,-3 1 0,2-5 1,-3 4-1,1 1-14,1-1 0,-5-3 0,3 3 0,-4-2-2,-2-4 1,0 0 0,0 0 0,0 5-46,0 1 0,3-6 0,1 2 0,2-2 3,-1 2 0,-3-4 0,-2 4 1,0-2 28,0 2 0,0-4 0,0 4 0,0-2-8,0 2 0,0-4 0,0 4 1,0-2-9,0 2 0,0-4 1,0 4-1,0-4 1,0-3 0,0 1 1,0 0-1,0 1 33,0 6 0,0-10 0,-2 9 52,-5 5 1,5-5-1,-4 0 1,3-4-40,3-3 1,-2 1 0,-2-1-1,-3 1 6,3 0 0,-5-1 0,3 1 0,-1-1-15,-2 1 1,5 0 0,-7-1-1,0 1-55,0-1 1,1-6 0,-6 1 0,3 1-14,-2 2 1,4 1-1,0-3 1,0-2 2,0 2 0,5 0 1,-5 1-1,0-3 18,0 2 1,5-4 0,-7 0 0,0 0 2,2 0 0,-7-5 0,5 7 10,-4 2 0,-3-4 1,1 0-1,-1 0 0,0 0 0,1-7 0,-1 5 0,1-2-14,-1-1 0,3 3 1,1-5-1,3 3 8,-2-3 0,4 5 0,-2-3-50,-2-1 0,-3-1 0,-1 0-3,-1 3 0,1-1 0,-1-6-170,0 0 219,1 0 0,-3 0 1,-2 0-1,-2 0 16,2 0 1,0 0 0,0 0-1,-2 0 28,2 0 1,2 0-1,3 0 1,-1 0 22,0 0 0,1 0 1,-1 0-1,1 0-76,-1 0 0,0 0 1,1 0-1,-1 0 2,1 0 0,-1 0 1,0 0-1,1-2 2,-1-4 0,1 4 0,-1-5 0,-2 5 84,-4 2 1,9-2 0,-7-3-32,0-1 1,0-1-1,4 7-22,1 0 1,-1-2-1,0-2 7,1-3 1,-1-2-113,1 3 1,-1 2 0,0-7-440,1 2 1,6 0-1,2 3-366,2-7 1,0 4 0,5 0-2498,-2 1 3387,-1 5 0,-2-14 0,-2 6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32.72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59 2235 8011,'-13'0'1405,"0"0"-2,9 0 0,-7 0 341,4 0-1158,5 0 1,-6-3-123,8-3 1,8 4-312,5-5 1,5 3 0,1-1 0,1-1-9,0 2 0,-1-5 0,3 0-97,4-2 0,-9 5 0,7-7 0,0 0-62,-2 2 0,6-7 1,-1 7-1,-3-2-2,-3 0 1,1-2 0,2-11-55,2-7 0,0 5 0,-6 2 0,-1 2 62,1-2 1,-7 2 0,-2-7-1,0 1 24,0-1 0,2 1 0,4-5 0,-1 4 3,-3 3 0,-7-4 0,7 3 0,0 1-17,-2 0 1,7-5 0,-8 7-154,1 2 144,7-7 0,-7 10 0,8-6 1,1 6-43,-1 1 0,-3 0 0,-1 1 0,2-1-13,-1 1 1,-1-1-1,4 3 1,1 1 30,0 3 1,-1 7-1,1-5 1,2 0-48,4 0 1,-4 7 0,4-5-1,-2 3-68,2-1 0,-2 0 1,8 7 57,3 0 1,-6 0-1,-3 0 1,-5 0-4,-1 0 1,0 0 0,-1 0 0,-1 3 151,-5 3 1,4-4 0,-4 7-48,5 0 0,-1-5 0,-2 7 0,-4 0 15,-2 0 0,0-5 0,-5 7 1,2 3 71,-1 1 0,-3-4 0,-2 0 0,0 2 17,0 3 1,0 1 0,0 1 158,0 0 0,-2-3 0,-3-2-64,-1-2 1,-3-8 168,3 1-22,4-4-502,-7-2 0,2-2 0,1-4-118,1-7 1,1-3 0,0 1 127,-3 2 1,-2 0 0,5-7 19,-2 1 0,-8 6 1,8 0-1,-1 0 48,-1 2 1,3-4 0,-6 6 154,3-2 1,-7-2 0,1-5-108,-3 5 1,4-2 0,0 6 77,-2-1 0,-3 5-52,-1-1 0,-1 3 0,0 3 158,1 0 0,-1 0 1,1 0-1,-1 0-67,0 0 1,1 0 0,-1 0 0,1 3-73,-1 3 0,-6-4 0,0 7 1,2-2 0,2-1 0,2 7 1,1-4-1,-1 2-37,1 4 0,-1 2 1,3 3-1,1 0 2,3-1 0,7 3 0,-7 2 0,0 2 78,2-2 0,-4 4 1,6-1-1,-2-1 56,-4 2-59,6-6 0,-6 13 0,6-7-5,-2 2 1,0-6-1,-4 2 1,2-2 87,-2 3 1,4-6 0,0 5 0,0-2-83,0 3 0,5-10 0,-5 7 1,2 0 42,5-2 1,-5-5-108,2 3-31,1-5 0,-1 13 0,1-8 15,1-1 1,3 1-1,2 0-15,0-1 1,0-6 0,0 0 31,0 3 1,7-6 0,2 1-78,1-2 1,-3 4 0,6-6-1,0-1 16,-2 3 1,6-7 0,-6 7 0,2-3-30,0 1 0,0 2 0,7-5 34,0 2 1,-1 1 0,-1-5 0,-3 3 19,-2 1 0,0 1 0,7-7 0,-1 0 10,1 0 1,2 0-1,4 0 14,6 0 1,-10 0 0,-2 0 0,-3 0 33,1 0 1,-5 0-1,0 0 1,0-3 78,-2-3 1,6 4 4,-4-5 1,5-2-1,1 1-61,1-3 1,-7 4 0,0-4 0,2 1-86,3-1 1,1 4-1,-1-6 1,-3 0-53,-2 2 1,0-6-1,7 4 1,-1-5 9,1-1 0,-1 6 0,-1-1-30,-5-1 117,4-2 1,-6-3 0,7 1 0,-3-3 19,-2-4 1,-7 8 0,5-6 0,0 0 44,0 3 0,-6-1 0,1 2 0,-2 1 11,3-1 0,-5-2 0,5-2 0,-5-2-74,-2 2 0,6 2 0,1 1 0,-1-3-61,3-2 1,-7-3 0,7 3 71,0-7 0,-7 5 1,7 2-1,-3 4 30,1 3 0,-1-3 0,-6-2 1,0-2-1,0 2 1,0 2-1,0 2 1,0 1-42,0-1 1,2 1 0,3-1 0,1 0-22,-1 1 0,-3-1 0,-2 1-1,0-1 1,0 0-1,0 1 1,0-1-26,0 1 1,2-1 0,2 0 22,3 1 0,2-1 0,-5 1 0,2-1 3,-1 0 1,-1 1 0,1-1 0,1 1-29,-2-1 0,5 1 1,-2-1-1,-1-2 21,3-4 0,-7 9 0,7-7 0,-3 0-18,1 2 1,-1 0-1,-3 0-7,3-4 0,-4 11 0,5-5 1,-3 3 34,3 0 1,-5-3 0,4 0 16,-3 1 0,3-1 1,1 1-1,-3-1-18,-2 0 0,-2 7 0,2 2 0,3 0 9,1 1 1,1-3-1,-7-7-40,0 0 1,0 1 0,0-1-1,0 1 28,0-1 0,0 0 0,0 1 6,0-1 1,0 7 0,0 0 5,0-2-187,0 6-613,0 0 618,0 9 0,0 3 0,-2 1 346,-5 2 0,5 3-184,-5-2 0,3-5 696,-2 4-232,3 5-680,-5-9 1,8 9 235,0-4 1,0-3 0,-3 7-36,-3-2 0,4 6 0,-5 0 44,5 9 1,-5-6 0,1 6-1,2 2 88,1 2 0,-3 5 1,-1 6-1,1 2 18,-3 5 1,7-2 0,-7 6 0,3 0-69,-1 0 1,-6-4 0,7 6 0,-1 0 15,-2-2 0,5 0 0,-7-8 0,0 1-124,0 1 0,7-14 0,-5 7 1,3-4 47,-1-3 1,-2-3-1,5 3 1,-2-2 59,1-4 0,3 5 0,2-3 0,-2 0 9,-5 2 1,5-4 0,-4 7 0,3-1-32,3 1 0,0-7 1,0 2-1,0-2-31,0 2 1,0-2 0,0 6 0,0-1 14,0-6 0,0 1 1,0 0-1,0 3-16,0-4 1,0-1 0,0-2 0,0-1 1,0 1 1,0 0-1,0-1 40,0 1 0,0-1 0,-2 1 1,-2 0-40,-3-1 0,1-6 0,4 0 0,-3 3-48,-1 1 1,-1-4 0,7 0 0,0 2-18,0 3 0,0-5 0,0 0 0,0 2 78,0 3 0,0-5 1,2 0-11,5 2 0,-5 2 1,7 1-1,-3-3-52,1-2 1,2-6 0,-5 6 9,2 2-33,1 2 0,0-4 1,-1 1 17,-2 1 0,5-4 1,0 0-1,0-1-72,-1 1 1,8-4 0,-3 4 59,4-3 0,3-1 0,1-7 124,6 0-115,3-9 1,5-2-1,2-10 1,4-3-908,1-2 199,-1-9 1,7 11 0,2-9-1649,0-2 2412,-2 7 0,0-9 0,2 6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38.29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118 20 8073,'11'-9'1004,"-1"7"1029,-3-5-1134,-5 5 1,7 4-283,-9 5 0,0 4 0,0 8-272,0 1 1,0 6-1,0 0 1,0 0-30,0 3 0,0-5 0,0 6 98,0-2-269,0-1 1,0 1-1,0 2 1,0 3 50,0 0 1,-2-9-1,-3 4 1,-1 0-9,1 5 1,3-3-1,2 1 1,-2-1 1,-4 1 1,3 2-1,-3 4 1,1 0-64,-1 2 0,4-11 0,-7 11 0,3-2-42,-1 0 0,0 3 0,5-1 0,-2-2-61,-3-5 0,-1 5 0,3-6 0,-1 2-10,1-1 0,3-8 1,2 5-1,-2-3 61,-4 0 0,3 2 0,-3-2 9,4 7 0,2-5 0,-2-4 76,-5-9-107,5 12 0,-7-14 0,9 13 0,0-4 20,0-3 1,0-6 0,0 0 0,0 3-23,0 1 0,0 3 1,0-1 28,0 1 0,0-1 1,0 1-103,0 0 1,0-7 0,0 0-58,0 2 1,0 2-1,0 3 83,0 0 1,0-7-43,0 0 1,0 0-51,0 6 1,0-6 36,0 0 1,0-6 13,0 6 1,0-6-21,0 6 1,0-7-17,0 7 1,0-6 27,0 6 0,0-7 30,0 7 0,0-6 14,0 6 0,0-6 0,0 6-31,0 2 1,0-4-116,0 2 125,0-9 0,0 7-19,0-4 0,0 4-12,0 8 1,0-6-53,0 0 1,0-6-108,0 6 169,0 0 1,0 0 222,0 0 88,0-9-307,0 5-437,0-9-1103,0 0 1,9 0 1495,4 0 1,4-6-1,3-1 1,2 3-14,4 2 1,-2-1 0,6-1 170,-1-3-116,5 1 0,-3 4 0,6-3 0,-2-1 44,-3 1 1,1 3 0,4 2 0,-2 0 68,-2 0 0,-7-2 0,4-2 0,-1-3-61,-6 3 0,6 2 0,-3 2 0,0 0-2,2 0 0,-6 0 1,6 0-1,-1 0-16,-1 0 0,2 0 0,-4 0 0,2 0-71,-2 0 0,0 0 1,0 0-51,2 0 1,0 6 0,-6 1-25,-1-3 1,1-2-215,0-2-533,-1 0-76,-8 0 1,0-2-441,-4-4 1,-5 1 1414,4-8 0,5 0 0,0-6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39.004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0 9081,'11'0'1872,"-3"3"-1083,-8 3 86,0-4-10,0 7-445,0-9-205,0 0 1,7 2-31,-1 5 0,3-5-13,-2 4 1,-3-3 0,9-3 8,2 0 1,3 0 0,1 0 0,3 0 4,4 0 1,-2 0-1,7 0 1,-1 0-62,1 0 0,1 0 0,7 0 0,3 0-64,4 0 0,-12 0 0,6 0 1,-3 0-95,0 0 0,-5 0 0,-1 0 0,-3 0 10,-4 0 1,-2 0-670,-3 0 1,-6 0-658,1 0-1362,-10 0 1553,-4 0 1158,-2-9 0,-16 7 0,7-7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39.82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0 8295,'11'0'2869,"-2"0"-2229,-9 0 857,0 0-1188,8 0 0,-3 0-157,8 0 0,0 0 1,6 0-1,1 0 39,0 0 1,6 0-1,2 0 1,3 0-2,3 0 1,6 7 0,3-1 0,3-2 8,-3-1 1,5-3 0,-2 0 0,0 0-108,2 0 0,-7 0 0,5 0-205,-5 0 69,-2 0 1,-8 0-1,-5 0 1,-4 0-225,-3 0 1,-6 0-435,1 0 53,-10 0-318,5 0 0,-9 2-913,0 4 0,-7-1 1880,1 8 0,-18-9 0,2 5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41.42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40 1275 8511,'-11'0'4645,"-7"0"-3674,16 0-405,-7 0 0,9-2-251,0-5 0,9 3 0,4-7 1,5 0-155,1 0 1,1 5-1,2-5 1,2 0-38,2 0 1,8-2 0,-1-5 0,4 1 16,2-3 1,-6 10-1,0-12 1,2 0-143,2 0 1,2 9-1,0-11 1,-2 0 50,-4 2 1,4 5 0,-7 2-103,1 0 95,6-16 0,-13 25 0,6-14 0,1 3-43,-1-1 1,-10-1-1,4-1 1,0 0-13,-3 1 1,3-1 0,0 1 0,2-1-54,-2 0 0,-2 1 0,-2-1 1,-1 1 26,1-1 0,0 0 0,-1 1 1,1-1 3,-1 1 0,1-1 1,0 3-1,-1 1 10,1 3 0,-7 0 0,0-6 0,2-1-64,2 0 0,-3 1 1,-1-1-1,0 1 12,-2-1 0,-1 7 0,-5 0-296,1-2 325,10 6 1,-12-6 0,7 6 0,-2-2-89,-5-4 0,5 4 0,-1 0-42,3 2 0,-6-6 148,1 2 1,-4 2-15,-2-2 1,0 7 0,0-8-81,0-1 0,-2 4 0,-4 0-31,-7 3 1,2-5 81,-2 6 0,-1-6-77,-5 7 0,6-1 88,0 7 1,0 0 0,-7 0 66,0 0 0,1 2 1,-1 3-1,1 3 35,-1 3 1,1-4 0,-1 4 0,-2-1 59,-4 1 1,9-4 0,-7 6-1,0 0-74,2-2 0,7 6 1,2-6-1,-3 2-15,-1 0 0,4 0 0,0 7-9,-2 0 0,6-1 0,2 1 1,3-1 38,-3 1 0,5-7 1,-4 0-1,4 2 70,2 3 0,-7 1 0,0 1 1,3 0-42,2-1 1,-5-6-1,1 0 1,-1 3 73,-1 1 1,5 3 0,-5 1-97,-1 5 0,7-10 0,-5 3 0,3-1-130,-3-1 0,5-4 0,-4 0 0,1 3 91,-1 1 0,4 3 1,-5-1-1,5 1 57,2-1 1,-2 1 0,-3 0-24,-1-1 0,-1 1 0,7-1 0,0 1-71,0 0 0,0-1 0,0 1 36,0-1 1,0 1 0,0 0 0,0-1-6,0 1 0,7-1 0,2-1 0,-1-3-1,1-2 1,0 0 0,-3 7-2,7-1 1,-2-1 0,0-3 0,0-4 12,0-2 0,-5 4 1,7-5-1,3 3 31,1 4 0,-2-6 0,3 0 0,4-3-15,-1 1 1,1 2 0,0-5 0,2 3-9,2-3 0,2-2 1,-2-2-1,7 0 38,4 0 0,2-9 1,3-4-1,1-6-386,3-7 1,8 2 0,-4-7 0,5-2-774,4-4 0,-11 7 0,10-14 1098,-1 1 0,0-9 0,1 2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43.31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177 20 7999,'11'-9'0,"0"7"2020,-5-4-524,-4 3-617,7 3-34,-9 0 682,0 0 1,-2 9-1321,-5 4 1,5 5 0,-4 3-1,1 3 5,-1 3 0,4 1 0,-5-2 1,5 7-3,2 4 0,-2-5 0,-3 1 0,-1 2 45,2 2 1,-1 2 0,1 0 0,-3 0-62,3 1 1,-5-1-1,3 0 1,1 0-5,3 0 1,0 1 0,-2-1 0,-3 2-133,3 5 0,2-5 1,2 5-1,-3-5-3,-3-1 1,4-1-1,-5-2 1,5-2-191,2-3 1,-2-6-1,-3 5 1,-1-1 103,2 1 1,-1-7-1,1 2 1,-3-4 28,3-3 1,2 3 0,2 2 0,-2 2 15,-5-2 0,5-2 1,-5-2-1,5-1-74,2 1 1,0-1-1,0 1 1,0 0 41,0-1 1,0 1-1,0-1 1,0 1 14,0 0 0,0-1 1,0 1-1,0-1-1,0 1 1,0 0 0,0-1 6,0 1 0,0-7 1,0 0-1,-2 0 63,-5-2 0,5 6-58,-4-4 0,4 5-85,2 1 0,0-6-61,0 0 96,0 1 1,0 5-57,0 1-12,0-9-6,0 6 48,0-6 1,0 2-74,0 0 0,0-6-124,0 6 120,0-9 0,0 7 50,0-5 0,0-1 22,0 8 1,0-7-126,0 7 400,0-8-104,0 12-152,0-15-380,0 7-120,0-9 1050,0 0-656,8 0 1,-3 0 0,5-2 0,1-2 67,0-3 1,2 1 0,7 6 0,2-3 111,4-3 1,-2 4 0,6-5 0,1 3-2,-1-3 1,3 5 0,4-5 0,-2 5 13,-3 2 0,3-2 1,7-2-1,-1-3-16,-4 3 1,-2 0-1,4-1 1,0-4 19,0-1 0,1 5 0,-1-1 0,0 1 14,0-1 0,0 4 0,-1-5 1,-4 5-16,-1 2 0,-13 0 0,4 0 41,0 0-102,-1 0 0,-9 0 0,-1 0-862,2 0-1036,-6 0 250,-1 0 1,-8-2-1334,0-5 3006,-8 5 0,-3-15 0,-9 6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43.95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96 118 7615,'-7'-13'-97,"1"0"432,-9 9 0,10-7-139,-8 4 1,7 5 361,-7-4-169,8 3 1,-10 6 264,8 3 1,3-4-206,11 5 0,-3 2 0,9-3 416,2-2-717,3-1 0,-5 3 0,2 1 0,5-3 98,4-2 1,2-2 0,-5 0 0,3 0-23,3 0 1,5 0-1,-3 0 1,1 0-66,5 0 0,-5 0 0,3 0 0,2 0-104,2 0 1,2 0 0,0 0 0,0 0-8,1 0 0,-1-6 1,0-1-1,-2 3-67,-4 2 1,2 2 0,-9 0 0,-2 0-1105,-3 0 340,-10 0 1,-6-7 0,-16 1 0,-11-1-446,-6-2 0,-5 5 0,-6-7 1228,0 2 0,-1-15 0,1 3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44.57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1 138 7765,'0'-11'2051,"0"0"-843,0 4-738,0 5 0,0-9 291,0 5-415,0 4 0,2-7-123,4 9 0,-1 0 0,8 0 0,2 0 142,3 0 0,3 0 1,8 0-1,8 0 13,6 0 0,14-7 0,-1 1 0,8 1-188,-1 3 0,0-4 0,-2-1 0,0 1-43,-5-3 0,-16 7 0,-6-7 0,-7 3-1247,-10-1 0,-13 0 688,-4 7 0,-17 0 412,-16 0 0,-12 9 0,-6 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7:52.24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1001 7764,'10'0'3461,"-1"0"-3182,-9 0 1,0 2 0,0 4 167,0 7 0,0-2-272,0 2 0,2-2 0,5 2 0,4-4-89,0 0 0,6-7 0,-4 7 0,5-3-38,1 1 0,3-1 0,2-4 17,2 5-73,9-5 1,-13 7-1,6-9-9,0 0 54,3 0 0,-1-2 0,-1-3 1,-3-1-80,0 1 1,2-3 0,-2-1-52,7-2 0,-5 4 0,-2-3 0,-4 1 79,-2 4 0,-7-3 0,0 1 0,0 1 2,-2-3 0,6 5 1,-4-9 25,5-3 0,-7-1 1,-3-1-1,-1 3 6,-1 2 1,7 0 0,-6-6 0,-1-1-8,3 0 0,-4 1 0,5-1 0,1 1-5,0-1 0,-4-2 1,4-2-1,0-2-6,-1 2 0,-3 0 0,6 0 0,2-2 5,3 2 0,-5 0 0,-2 0 0,0-2 20,-1 2 0,1 2 0,5 3 1,-6-1-23,-1 1 1,6-1 0,-2 0-60,5 1 1,-1-1 0,-1 3 0,-3 1 42,2 3 1,2 0 0,3-6-25,-1-1 0,1 3 0,0 1 0,-1 6 19,1 1 0,-1-6-6,1 2 17,0-5 0,-1 5 1,1 2-1,-1 0 8,1 0 1,-7 5 0,0-5 0,2 0-89,3 0 1,1 5 0,1-5 0,0 2-45,-1 5 0,1 2 0,-1 2 0,3 0 42,4 0 1,-4 0 0,4 0 0,-4 0 42,-2 0 0,6 0 0,0 2 0,-2 2-27,-2 3 0,-3 1 1,1-1-1,-1 4 97,1 0 0,0 4 1,-3-6-1,-2-1 47,-2 1 1,-6 6-1,4-2-23,-3 5 0,1-5 0,-4 0 143,1 2 0,1-4-19,-7 2 0,0-6 340,0 6 108,0-9 356,0 5-718,0-9 0,-3-2-554,-3-5 1,2-4 83,-10-8 0,10 5 106,-2 1 1,-3 7 0,2-7-69,3-2 0,-5 4 1,1 0 168,-3 2 1,6-6 0,-3 4 62,-1 0 0,5 0-72,-10 5 1,1-3 0,-4-6 33,4 2 1,2 8 0,5-3 13,-8-1 1,4 7 0,-4-5-30,-1 5-2,7 2 1,-10 0-1,5 0 207,-4 0-205,-3 0 1,0 0 0,1 0 96,-1 0-90,1 0 1,-1 0-1,0 0 1,1 2 30,-1 5 0,1-3 0,-1 9-29,0 2 0,1-4 0,-1 0 0,1 0-30,-1 0 0,7-5 1,0 5-1,-2 0 12,-3 0 1,5 2 0,0 5 0,-2-3 4,-3-2 1,5-2 0,0 4 0,0-2 16,2 2 0,-4-4 1,6 2 71,-1 3-49,5 1 0,-10 3 0,6-1 37,-2 1 0,5-1-122,-7 1 56,8 0 1,-3-7 0,5 0-5,-3 2 1,4 2 0,-7 3-8,0 0 1,7-7 0,-4 0-8,3 2 1,-3 2 0,-1 3 40,3 0 0,2-1 1,2 1 18,0-1 1,0 1 0,0 0-36,0-1 0,-2-6 1,-3 0-1,-1 3-33,1 1 1,3-4 0,2 0 18,0 2 0,0 3-52,0 1 47,0-8 0,0 7-11,0-5 1,0 4 0,0 3 1,0-7 0,0 0-40,0 2 1,0-4 14,0 2 0,2-2 0,3 4 21,1-2 0,3-8 0,-5 3 0,3 1 0,6-5 1,-4 7 31,2-2 1,-5 4 0,7-6-22,2-3 0,-4 0 0,2 1-14,3 1 0,1 1 0,0-5 0,-1 2-28,-3 3 0,-7-1 0,7-6 18,3 0 0,1 0 0,3 0 5,-1 0 0,-6 0 0,0 0 27,3 0 1,1 0 0,3 0-7,-1 0 1,1 0 0,-1-2 0,1-2-3,0-3 0,-7 1 0,0 4 0,2-3-98,2-1 1,3-7-1,0 4 66,-1-2 1,1 4-1,2-6-5,4-2 1,-11 4 0,5 0 0,-3 0 0,0 1 0,1 3 1,-3-6-1,-2 0 69,2 2 1,-4-6-1,2 4 96,3-5 1,-8-1 0,1-1-86,0 0 0,-7 1 0,7-1 3,-1 1 1,-6-1 0,5 0-1,-5 1-10,-2-1 1,2 7 0,3 0 0,1-2 35,-1-3 1,-3 5-1,-2 0 1,0-2 28,0-2 1,0 3 0,0 1-22,0-2 1,0-2-1,0-3-17,0 1 0,0 5 0,0 1-52,0-2 0,0 4 0,0-2-149,0-2 1,0-2 172,0-3 1,0 7-1,2 2 1,2 0 15,3 0 1,-1 5-15,-6-7 1,3 0-46,3-7 1,-4 7-18,5 0 0,-3 6-31,3-6 35,-5 0 1,7 0-102,-9 0 1,2 9-497,4-3 401,-4 5 342,7 2-58,-9 0-341,0 0 107,0 9 0,0-5 152,0 9 1,0 0 73,0 7 5,-9-9 0,7 6 0,-4-4-34,4 5 1,2 1 0,-3 1-1,-1-1 51,-2 1 1,-1 0 0,7-1 0,-2 1 14,-5-1 0,5 3 0,-4 2 0,3 2-53,3-2 0,0 0 0,0 0 0,0 2-15,0-2 1,0 4 0,0-1-1,0-3-40,0-3 1,0-1-1,0 0 1,0-1 23,0 1 0,0-1 0,0 1-11,0 0 1,0-1-1,0 1 1,0-1-9,0 1 0,0-7 0,0 0-56,0 2 0,0 3 1,0 1 0,0 1-25,0 0 1,0-1 43,0 1 0,0-7 0,3-2 95,3-3 1,5-1-1,9-7 49,-1 0 1,1 0-1,-1 0 1,1 0-91,0 0 0,1-2 0,3-5 1,5-4-161,1 0 0,-4-6 1,5 4-1,-1-4-704,1-3 1,-7 0 0,4 1 0,-2-3 851,0-4 0,9 4 0,-4-6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45.91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1098 10496,'-11'-9'3068,"3"7"-1590,8-7 0,2 3-928,4-1 1,-1-2 0,8 3-345,2-7 0,2 2 0,3 0 0,0 0 20,-1 0 1,7-2-1,3-6 1,1 1-119,5 5 1,2-4 0,2 4 0,3-5-236,3-1 0,-3-1 0,3 2 0,-3 3 113,-3 2 1,-4 0 0,0-6 0,2-1-7,-2 0 0,-9 1 0,0 1 0,-4 1 165,-3-3-105,1 5 1,6-15-119,0 3 0,0 6 1,-6-5-1,2 4-77,4 2 1,-9 1 0,5-1 0,0 0 9,-1 1 1,-7 6-1,7 0 1,-1-3-68,-5-1 140,0 6 1,-2-6 0,1 6-58,1 0 1,-4-7 0,2 5-24,2-4 0,-4-3 1,0 1 26,-3-1 0,1 1 1,-5-1-36,3 0 1,0 7-21,-7 0 1,0 7 68,0-7 1,0 6 0,-3-4 14,-3 3 1,1-6 0,-8 6 33,-2-3 1,4 6 0,-2-1 0,0 2 20,2-3 0,0 5 0,5-5-26,-7 5 1,2 2 38,-2 0 0,0 0 0,-7 0 46,1 0 1,6 0-1,-1 0 1,-1 2 34,-2 5 0,4-3 1,0 9-1,-3 0-36,-1-2 0,-3 7 0,1-7 1,-1 2 124,1 0 1,6 0 0,-1 6-43,-1 1 1,-2 0 0,-1-1 0,5 1-54,7-1 0,-3 1 1,3 0-1,-1-1 32,-2 1 1,7-1 0,-7 1-1,3 0 15,-1-1 0,1 1 0,6-1 1,-2 1-12,-5 0 0,5-1 0,-5 1 0,3-1-6,-3 1 0,5 0 1,-4-1-1,1 3-25,-1 4 0,4-11 0,-5 5 0,3-3 2,-3 1 0,5 1 0,-4 1 1,3 0-78,3-1 0,-6 1 0,-1-1 0,3 1 49,2 0 1,2-7 0,0 0 260,0 2-252,9 2 0,-5 1 0,7-3 0,0-2 105,0 2 0,-5-4 1,7 0-1,0 0-83,-2 0 0,7-5 1,-5 5-1,4 0 2,3 0 0,-1-7 1,1 3-1,2-5 25,4-2 1,4 0 0,9 0 0,3 0-25,3 0 1,-1-6-1,8-3 1,3-2 25,1-4 0,3-3 0,0-3 1,0-3-1127,0-3 0,-3-7 0,-1 1 1,-5-4-4520,-2-2 5559,-11 0 0,8-9 0,-3-2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48.44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1608 39 8009,'13'-10'-875,"0"3"950,2 5 0,-4 2 0,0-2 447,-2-5 1,-1 5 88,-1-5 1,-3 5 763,9 2-244,-8 0 407,3 0-1116,-8 0 0,-8 0 0,-5 0-210,-5 0 0,-1 0 1,-1 0-1,0 0 13,1 0 1,-3 0 0,-2 0 0,-2 2-62,2 5 0,0-5-1,0 5 1,-4-5 19,-3-2 0,5 0 1,-4 2 13,1 5-157,-5-5 0,3 6 0,-8-8 68,0 0-74,-1 0 0,-1 0 1,0 0-1,-3 0 43,1 0 1,6 0 0,-9 0-1,4 0-116,3 0 1,7 0 0,-1 0-1,0 3 19,3 3 1,-1-4 0,7 5 0,-2-5 59,2-2 0,0 0 0,0 0 0,-2 0-5,2 0 0,0 0 0,0 0 0,-2 0 0,2 0 1,-4 0 0,2 0 0,2 0 52,2 0 0,2 0 0,1 0 1,-1 0-31,1 0 1,-1 0 0,0 0-183,1 0 180,8 0 0,-6 0-38,4 0 0,-5 0-355,-1 0 188,8 0 231,-7 0 0,14 0-148,-9 0-432,8 0 16,-3 0 143,8 0 1114,0 0-709,0 9-104,0-7 238,0 7-83,0-9 1,0 8 0,0 5-21,0 5 1,2 1-1,2 3 1,3 2-46,-3 2 1,-2 9 0,-2-4 0,0 3 8,0 6 1,7-6 0,-1 10-1,-1-5-3,-3 0 1,-2-10 0,0 10 0,0-2 26,0 0 0,0 0 0,0-2 0,0-5 31,0-1 0,0 5 0,0-3 0,0-1-15,0-3 1,0-3 0,0 0-81,0 2-26,0 0 1,0-7 0,0 1-1,0 0 60,0-1 0,0 3 0,0 4 15,0 7 0,0-9 0,0 0 104,0 0-171,0 0 0,0-9 1,-2 4 10,-5 10 1,5-10 0,-5 1 0,5-3 23,2 1 1,0 1-1,0 1 1,0 0-50,0-1 1,0 1 0,0-1 0,0 1-7,0 0 1,0-1 0,0 1-1,0-1 18,0 1 0,0 0 0,0-1 17,0 1 0,0-1 1,0 1-1,0 0 10,0-1 1,2-1 0,3-3-1,1-2-13,-1 2 1,-3-4-1,-2 2 1,0 2-7,0 3 1,0-5 0,0 0-12,0 2 1,0 3 0,0 1-9,0 1 1,0-7 0,0 0 4,0 2 1,2-4-1,2 2 15,3 2 1,0 3 12,-7 1 0,0-6 0,0 0-18,0 3 0,0-5-113,0 2 112,0-9 1,0 13-70,0-4 0,0-2-98,0 2 0,0-6 93,0 6 0,0-6 38,0 6 1,0-7 69,0 7-70,0-8 50,0 12-26,0-15 0,0 9-5,0-4-17,0-5-20,0 6 0,0-5-40,0 3 41,0-4-250,0 7-315,0-9-2345,0 0 0,2-6 0,2-3 2959,3-2 0,-1-2 0,-6-7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49.07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804 20 7584,'11'-2'3769,"-4"-5"-2503,-5 5 55,-2-6-925,0 8 0,-9 0 0,-6 0 0,-7 0-16,-4 0 0,-9 0 0,2 0 0,-4 0-24,-2 0 0,-2 0 0,0 0 0,-3 0-146,0 0 0,14 6 0,-9 1 1,2-3-47,0-2 1,4-2 0,3 0 0,1 2-153,5 5 0,0-5 1,0 5-93,-2-5 1,0-2 0,7 0-150,-1 0 1,7 0-492,0 0-771,8 0-963,-3 0 1130,8 0 0,2 0 1324,4 0 0,5-9 0,9-2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53.08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59 2391 7999,'-10'0'1857,"-8"0"-1234,16 0 1,-9 0 1550,4 0-200,5 0-1229,-6 0 0,10 0-429,4 0 0,5-8 0,9-3-100,-1 0 1,1-7-1,0 7 1,-1-2-40,1 0 1,6 0-1,0-6 1,-2-1-76,-2 0 0,4 1 0,0 1 0,0 3 22,2 2 0,-4 0 0,7-7 1,-3 1-144,-4-1 0,-2 1 1,-2-1-1,-1 1 52,1-1 0,-1 0 0,-1 1 1,-3-1-9,-2 1 1,0-1-1,5 0 1,-3 1-66,-2-1 0,-2 1 1,4-1-1,-2 0 19,2 1 0,-4-1 0,2 1 0,3-1-121,1 0 0,3 1 0,1-3 90,5-4 0,-10 8 1,3-3 143,-1 3-109,-10-12 0,10 21 71,-5-17-54,4 0 1,-4-5 0,-2 5 0,0 4-16,0 3 1,2 6 0,5 0 0,-3-3-45,-2-1 0,-2-3 0,4 3 1,-2 2 29,2 2 0,1 6 0,-1-6 1,-2 0 17,2 2 0,0-6 0,1 6 0,-6-2-19,-1 0 0,6 0 0,-2-7 60,5 0 0,-7 1 1,-2-1-1,-3 1-43,1-1 0,1 7 1,-3 0-1,1-2-28,-1-3 1,3 5-1,1 0 1,0-2-5,-1-3 1,1 5-1,-5 0 1,5 0-10,2 2 1,-4-6-1,6 4 0,2-5 1,-4-1-1,0-1 1,0 1 13,-1-1 0,-3 7 1,4 0-1,0-2-66,0-3 1,-5 1 0,5 2 0,0 1 21,0-1 0,-7-2 0,5-3-64,0 1 1,-7 6 0,7-1 71,-1-1 1,-6 4-1,5-2-1,-5-2 0,-2 4 0,0-2 14,0-2 0,0 4 0,2 0 0,3 0 33,1 0 1,1 5 0,-7-7 64,0-3 0,0-1 0,2 0-57,4 4 1,-3-5 27,3 5 1,-4 2-1,-2-2-82,0-2 0,0 4 0,-2 0-121,-4 2 0,3 1 0,-3 1 64,4-6 0,0 2-3,-5-2-2,5 0 80,-16-7 0,16 7 5,-4 0 0,1 2 1,1-4-33,-3 2 1,1 7-13,6-8 0,-2 10 0,-3-5 28,-1 1 0,-3 6 0,5-7-43,-3 0 1,-1 7 141,1-5 1,3 5-62,-9 2 0,6 0 15,-6 0 1,0 0-5,-7 0 0,9 2 1,3 3 15,-1 1 1,0 3-1,-6-5 1,4 5 27,2 2 0,-4-5 0,5 5 0,-1 0 19,0 0 1,1-4 0,3 6 17,-1 2 0,-7 2 1,4 3-32,-2 0 0,7-7 0,-3 0 0,5 2 71,2 2 0,-2-4 1,-3 1-1,-1 1-19,1 2 1,1 3 0,0-1 16,-3 1-60,1 8 0,4-6 0,-3 4 0,-1-2 26,1 2 1,-3-4 0,1 4 0,3-4 5,2-2 0,-1 1 0,-1 6-26,-3 5 1,1-10 0,4-2 0,-3-3-1,-1 0 1,-1 3-1,7 0 1,-2-1 4,-4 1 1,3-1 0,-5 1-1,1 0 46,1-1 1,-1 1-1,7-1 1,-2 3-33,-5 4 0,5-4 1,-4 4-1,4-4 20,2-2 0,0-1 0,0 1 0,0-1-45,0 1 1,0 0 0,0-1 0,0 1 12,0-1 0,0-3 0,0 1 9,0 5 0,-7 2 0,0-5-20,3 1 1,2 0-1,2-1 1,0 1 33,0-1 1,-2 1-1,-3 0 1,-1-1 7,2 1 1,1-1 0,3 1 0,0 0-11,0-1 1,0 1 0,0-1 0,0 3-41,0 4 0,0-4 0,0 4 0,0-4-10,0-2 1,0-1 0,-2 1-1,-2-1 25,-3 1 0,1 0 1,4-1 21,-5 1-13,5-1 0,-7 1 0,9 0 0,-2-1 106,-5 1 1,5-5 0,-4 2 4,4 5 1,2 2-1,0-4 1,0-1-19,0 1 1,0-1-1,0 1-112,0 0 1,-3-1 0,-1 1 0,-3-1-50,3 1 1,2-7 0,2 0 122,0 2 1,-2 3 0,-3 1 7,-1 1 0,-3 0-174,3-1 94,3 1 1,-5-1 0,6 1-32,-5 0 1,5-1-1,-5 1-49,5-1 0,2 1 0,-2 0 14,-5-1 1,5 1 0,-4-1 0,4 1 36,2 0 0,-3-7 1,-1 0-1,-3 2-4,3 2 1,2-3 0,2-1-1,0 2-23,0 2 0,-7-4 0,1 0 1,2 3 11,1 1 0,3-4 0,0 0-15,0 2 0,0 3-38,0 1 1,0 1 40,0 0 1,0-1 9,0 1 0,0-7 0,0 0 17,0 2 0,0-4 0,0 2-17,0 2 1,0-4 0,0 2 4,0 3 1,0-6-1,0 4-3,0 1 1,0-4-112,0 2 0,0 0 38,0 6 0,-6-6 53,-1 1 0,1-1-18,6 6 1,0-6-83,0 0 1,0-6-126,0 6 0,0 0 87,0 7 1,0-7 36,0 0 0,0 0 7,0 6 1,0-6 88,0 1 1,0-8 10,0 7 0,0-6 1,0 6-21,0 2 1,-2-6 0,-3-1-27,-1 1 0,-1-5 7,7 10 1,0-8 0,-2 5-199,-5-2 194,5 6 1,-6-4 58,8 8 1,-7-6-147,0 1 1,1-8-38,6 7 0,-7 0 84,1 7 1,-1-7-100,7 0 42,-8-9 0,3 12 87,-8-10 1,9 3-1,-5-5-57,0 3 1,5-1-8,-9-6 0,6 2-31,-6 5 0,0-5 52,-6 5 1,6-5-36,0-2 1,0 0 1,-7 0 0,0 0 37,1 0 69,8-9 0,-7 7 0,8-7-87,-1 0 105,-7 7 1,14-9 0,-9 7 10,-2-2 1,4-8-1,0 6 113,2-3 1,-4-2 0,4-5 8,-2 5 0,7-4 1,-2 4 89,3-5 0,3 5 0,0 0 100,0-2 0,0-2 0,0-3-250,0 0 1,0 1 0,0-1 0,0 1 3,0-1 0,0 7 1,0 0-1,0-2 28,0-3 1,0 5 0,0 0 0,0-2 7,0-3 0,0 5 0,0 0 1,0-2 22,0-2 0,7 4 0,-1-1 1,1-1-46,2-2 1,-7 4 0,7 0 0,-3-3-36,1-1 1,1-3-1,-3 1 1,1-1-3,-1 1 1,3-1 0,-1 0 0,-1 1 61,3-1 0,-5 5 0,10-2-9,1-5 0,-4-2 0,0 4 0,-1 1-5,1-1 1,-4 7-1,6 0 1,0-2 18,-2-3 0,4 5 0,-6 0 0,2-2-13,4-3 0,-4 5 0,0 0 0,0-2-3,-1-2 0,-3 4 1,6 0-1,0-3-7,-2-1 1,6 4-1,-6 0 1,2-3 12,0-1 1,-2-3 0,5 3 0,-3 2-2,2 2 0,2 0 1,3-7-1,0 3 16,-1 4 0,-4-5 1,5 5-26,8-4 1,-2-3 0,1 3 0,-6 1-31,-1 3 1,0 0 0,-1-6 0,3-1 13,4 0 0,-9 1 0,7-1 0,0-1 2,-2-6 1,0 3 0,-2-6 0,1-1-75,5 1 1,-4 6 0,4-4 0,-2 2-394,2-1 0,-2-1 0,7 4 0,-1-2-459,1 2 1,2 2 0,6 5 0,0 2-1181,0 2 1,0 0 2041,0-7 0,1 0 0,-1 1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55.16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1980 40 8849,'11'-9'2338,"-2"7"-1773,-9-7 1,0 7 368,0-4 212,0 4-872,0-7 0,-9 9 0,-4 2 0,-4 2-29,-3 3 0,1-1 0,-1-6 1,-2 0-77,-4 0 0,-4 0 1,-10 0-1,1 3 18,0 3 0,-2-4 1,-3 5-1,-2-5-6,3-2 1,-5 0-1,2 0 1,3 0-56,1 0 0,3 0 1,2 0-1,2 0-5,3 0 0,5 0 1,-3 0-1,-1 0-7,1 0 1,4 0 0,-7 0-43,-2 0 0,5 0 1,-3 0-1,-2 0-50,-2 0 1,5 0 0,1 0 0,1 0 43,-1 0 0,-1 0 0,-5 0 0,2 0-41,2 0 0,9 0 1,-2 0-1,4 0-18,3 0 0,-1 0 1,0 0 31,1 0 1,-1-7 0,1 1-57,-1 2 1,0 1-1,1 3-20,-1 0 1,1 0-1,-1 0 8,0 0 0,7 0 1,0 0 7,-2 0 0,4 0 0,-2 0-414,-2 0 358,6 0 140,0 0-204,9 0-100,0 0 266,0 9 40,0-7-41,0 7-21,0-9 0,0 2 1,-2 3-1,-2 3 55,-3 3 0,1-4 1,4 6-24,-5 2 1,5 2 0,-5 3 0,5 0 22,2-1 0,-6 3 0,-1 2 0,3 4 40,2 3 0,2 1 0,-3 8 0,-1-1 24,-2 0 0,-1 0 0,7 0 0,0 3-42,0 3 1,-7-3 0,1 4 0,2-5 5,1-2 0,3 0 0,-2 1 1,-2-1-5,-3 0 0,1-4 0,6 0 0,0 2-110,0-2 0,0-7 0,0 2-115,0-1 159,0 5 0,0-10 0,0 7 0,0-1-24,0 1 1,0-5 0,0 4-1,0 1 12,0-1 0,0 1 1,0 4-1,0-3 15,0 3 0,0-6-1,0-1 1,0 0 90,0 5 0,0-3 1,0 1-1,0-3-15,0-4 1,-7 4-1,1-1 1,1-1-11,3 2 0,2-6 0,0 4 0,0-4 5,0-3 1,-6 1 0,-1-1 0,3 1-100,2 0 0,2-1 1,0 1-1,0-1 6,0 1 0,0 0 0,0-1 30,0 1 0,0-1 0,0 1-156,0 0 1,0-7 0,0 0-49,0 2 0,0-4 0,0 2-6,0 2 1,0-4 115,0 2 0,0-6-71,0 6-32,0-9-581,0 14 63,0-16-483,0 6-77,0-8-748,0 0-20,0-8-1249,0 6 3266,0-7 0,-9 0 0,-2-2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55.58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765 40 11005,'-2'-11'1521,"-7"5"-1119,-11 3 1,1 3 0,-9 0 0,1 3-86,1 3 0,-11-4 0,0 5 0,-8-5-182,-6-2 0,-1 0 0,-4 0 0,1 0-16,3 0 0,8 0 0,-1 0 1,5 0-712,8 0 1,3 0-1,10 0-1671,-1 0 1204,9-9 1059,3 7 0,8-15 0,0 6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58.58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39 2450 8647,'-11'0'4791,"0"0"-3750,5 0 0,4-2 349,-5-4-998,5 4 1,2-9 71,0 4-191,9-4-55,-7 0 165,15-6-219,-6 6 109,9 0-109,-1-6 27,10 6-14,-8-9 1,10 1 123,-5-1-274,5 0 123,-1 1 1,7-1-25,-4 1 0,2-7 66,-3-1-7,-3 1-302,-1 7 0,-4-1 86,9 1 1,-1-1 10,-1-8 1,-1 6 165,-4-4-305,-4 4 79,15-6 0,-13 6 149,9-4-169,-9-5 37,4 9 0,-2-8 13,0 4 0,3-3 48,-3-3 0,-9 1-97,9 5 98,-8 4 1,10-15 0,-8 7 1,-1-9 1,1 8-106,-1-6 0,3 15-173,4-4 0,-4-2 123,4 2-66,-4 0 29,6-3 141,-6 8 0,13-8 1,-7 8-52,3-6 0,-7 10 138,2-9 0,-2 8-26,2-8 0,-4 5-14,4 1 0,-4 0 7,-3 1 1,1-1 12,-1 1 1,1-1 7,0 0 1,-7 5 12,0-4 0,-7 10-113,7-11 75,0 5 1,0-5-1,0 1-110,3-1 0,1 7 0,1 0 0,-3-2 39,-2-3 1,0 1 0,7 2 0,-1 2-123,1-3 139,-1 8 1,-6-10-261,0 5 284,1-4 0,-1 4 1,-3 0-1,1-3 2,0-1 1,-4 4-1,4 0 1,0-2 1,-1-3 1,-3-1 0,4-1-41,-2 0 1,-1 7 0,-3 0 25,1-2 1,7-2 0,-4-3-65,2 0 0,-5 1 1,5-1 50,-2 1 0,0 6 1,-5-1 122,3-1 1,6 4-38,-7-2 1,1 0-30,-7-6-57,8 8 1,-5 0 0,3 4-120,-4-6 0,-2 2-150,0-2 1,0 0 97,0-6 0,0 6 16,0-1 0,-2 4 83,-4-3 1,1-3 80,-8 10 1,2-3-1,-4 5 10,2-3 0,6 1 0,-6 6-30,-2 0 0,4 0 0,-2 0-12,-2 0 0,-3 0 1,-1 0 50,-1 0 0,1 0 1,-1 0-12,1 0 1,5 0 0,1 0 70,-2 0 0,6 2 1,1 2-1,1 5 64,1 2 1,-3-7-1,5 5-63,-3 0 0,-2-1 0,5 7 142,-3-1 0,-1-1-81,1 6 1,3-1-53,-9-5 1,8 4 222,-1-4-231,4 5 1,-5-5-1,1 0 184,1 2-181,-6 2 0,9-4 0,-4 1 1,1 1 23,-1 2 1,4 3-1,-7-1-42,0 1 1,7 0 0,-5-1 0,3 1 60,-2-1 0,3 1 1,-3 0-1,2 1-18,-3 6 1,5-6-1,-7 5 1,3-4-3,-1-2 0,-2-1 1,5 1-1,-3 2 0,3 4 1,0-11-1,-1 5 1,-1-1 25,1 5 0,3-2 0,0 4-29,-4-4-23,3-2 0,-5-1 0,8 3 0,-2 2 29,-5 2 1,5 0 0,-5-6 0,3-1-3,-3 1 0,5 2 0,-4 2 0,4 2 42,2-2 1,-7-2 0,0-3-1,3 1-28,2-1 0,0 1 0,-3 0 0,-1-1-29,2 1 0,1-1 0,1 1 0,-2 0-15,-3-1 0,1 3 0,6 2 0,0 2 15,0-2 0,0-2 0,0-3 0,-2 1 12,-5 0 0,5 6 0,-5 0 0,3-2-4,-3-2 0,5 4 1,-4 0-1,1 0 13,-1 2 1,4-10 0,-5 6 0,3 0 0,-3-3 0,5 8 0,-4-3 0,3-2-20,3-2 1,0-3 0,-2 1 0,-2 1-58,-3 6 1,1-10 0,6 7-13,0 0 0,0 0 0,0-5 0,0 1 23,0 0 0,-7-1 1,1 1-1,1-1 63,3 1 0,2-7 0,-2 0 0,-2 2-58,-3 3 1,-2 1 0,5 1 0,-3 0 9,3-1 1,0-6 0,-1 0-62,-1 3 45,-1 1 0,7 3 0,0-1 0,0 1-8,0-1 1,0 1-1,0 2-47,0 4 1,0-11-1,0 5 1,0-3 3,0 1 1,0 1-1,0 1-4,0-1 1,0 1-1,0 0 31,0-1 1,0-6 0,0 0 0,0 3 20,0 1 1,0 3 0,0-1-6,0 1 1,0-1-1,0 1-5,0 0 0,0-7 1,0 0-1,0 2-61,0 2 0,0-3 0,0-1-4,0 2 1,0 2-1,0 3 32,0-1 0,0-6 0,0 1 28,0 1 1,0-4 0,0 2-8,0 2 1,0-4 0,0 2 45,0 2 1,0-4-1,0 2-173,0 2 0,0-4 60,0 2 0,-2 0 16,-4 7 0,3-7-87,-3 0 1,2-2-507,-3 2 176,5 5 1,-7-14 329,9 9 0,-6-7 73,-1 8 0,-2-8 21,3 7 0,4-6 15,-5 6 1,5-7-1,0 5 25,-5-2 0,3 6-219,-9-2 114,8-4 0,-5 8 1,3-4 0,5-2-10,-5 2 1,3-8-1,0 3-13,-3 1 0,1-5 112,6 10 1,-3-10 142,-3 2-118,4 5 1,-9-9 99,4 5-157,5 4-29,-7-9 1,7 7-78,-4-9 130,3 0 0,-7 0 0,3 0-49,-6 0 0,2-2 95,-2-5 1,2 3 0,-4-7 0,2 0 37,-2 0 1,4 7-1,0-5 1,0 0 49,0-4 0,7 2 0,-5 0 0,2 1 67,1-1 0,-1 4 1,5-6-84,-4-2 1,3-3 0,-5-1-62,-1-1 1,7 7 0,-5 0 0,5-2 41,2-3 1,0 5 0,0 0-1,0-2 84,0-2 1,0-3 0,0-2 8,0-4 0,2 11 0,3-5 1,3 3 13,3-1 1,-4-1-1,4-1 1,0 1-25,-1-1 1,4 0 0,3 1 0,-2-1-54,-2 1 0,-6-3 1,6-2-1,0-2-58,-2 2 1,6 2-1,-6 2 1,2-1 147,0-5 0,-6 4 0,4-4 0,0 4-78,-1 2 0,-3 1 1,6-1-1,0 0 5,-2 1 0,6-1 1,-6 1 152,0-1-198,7 0 1,-10-1 0,8-1-1,-3-2 15,2 0 1,-4 7 0,2-10-1,2 3-2,3-2 1,1 5 0,-1-8 0,-3 3 6,-2 0 0,0-2 0,7 4 0,-1-2 16,1 2 1,-1 0-1,1 0 1,0-5-47,-1-1 0,9 4 0,3-5 0,2 1 12,-1-1 1,1-1 0,6-5-1,0 2-110,1 2 0,1 1 0,2-6 0,3 4-96,-2 1 0,-9 7 0,-5-7 0,1 1-3608,-1 1 3759,-6-6 0,13-2 0,-7-11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04.01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1470 491 8002,'9'-11'2407,"-7"2"-1784,7 0 0,-9 5 21,0-9 1,0 0-245,0-7 1,-7 7 0,1 0-67,1-2 1,-3 4-1,1-2 56,3-2 1,-7-3-274,-2-1 0,-2-1 0,-1 3 0,3 1-78,-2 3 1,-2 7 0,-3-5 0,0 0 17,1 0 1,-1 5-1,1-5 1,-1 0-34,0 0 1,1 4-1,-1-4 1,1 1 94,-1-1 0,0 4 0,1-4 51,-1 3 1,7-1-96,0 2 0,0 5 0,0-9 0,0 7-13,-2-3 1,4-1 0,-2 3-97,-3-1 0,-1-1 0,-3 5 111,1-5 0,6 5 1,0-4 19,-3 4 0,-1 2 0,-3 0-45,1 0 1,-1 0 0,1 0-12,-1 0 0,0 2 0,1 2 1,-1 3-20,1-3 1,-1 7 0,0 0-1,1 2-4,-1 0 0,1-7 1,-1 5-96,0-2 83,10 6 0,-8-6 0,7 6 0,-2-2 3,0 3 0,7 1 0,-5 3 0,2-1 27,5 1 1,-5-1 0,0 1 9,-2 0 0,0-1 1,-4 1-1,4-1 11,3 1 1,-8 0 0,3-1 9,-4 1 0,4-3 1,2-2-1,0-2-20,0 3 1,5-1 0,-5 0-1,0-2 15,0 3 0,4 1 0,-3 3 7,1-1 1,-6 1 0,4-1 4,0 1 0,0 0 0,4-1-20,-6 1 0,2-1 0,1 1 0,1 0 12,4-1 0,-3-4 0,1 3 0,1 4 8,-3-1 0,7 1 0,-5-2 0,5-1 45,2 1 1,-6 2 0,-1 2-1,3 2-20,1-2 1,1 0 0,-2 0-1,-3 2-24,3-2 1,2-2 0,2-3 0,0 1-121,0-1 1,-2 1 0,-3 0 0,-1-1 88,1 1 0,3-1 0,2 1-87,0 0 0,0-1 1,0 1 51,0-1 1,0 1 0,0 0 10,0-1 0,0 1 1,0-1-22,0 1 1,0-1 0,0 1 5,0 0 0,0-7 1,0 0-12,0 2 0,0-4 0,0 2-53,0 2 0,0-4 3,0 2 48,0 0 1,0 0 14,0 0-14,0 0 0,0 1 1,0-1-9,0 2 0,2 2-39,5 3 0,-5-1 0,5 1-29,-5 0 0,0-7 0,2 0 76,3 2 1,-1-4 0,-6 2 0,3 0-8,3-2 1,-4 6 0,7-4-2,0 5 0,-7-5 0,5 0 0,-3 0-58,2-2 1,-1 4-1,6-6 1,-3 2-52,-3 4 1,3-4-44,-1 2 120,8 0 0,-13 0 0,7-2-43,0-2 1,-1 6-1,8-4 67,-3 0 1,-7 0 0,7-7 0,0 5 79,-2 2 0,7-7 1,-5 5-1,4-3-39,3 1 1,-5 1 0,3-3-23,3 1 1,3 7-1,-4-6 1,-1-3 0,1-2 1,-7 1 0,0 1 0,2 3-64,3-3 0,-5-2 0,0 0 63,2 5 0,3-5 0,1 4 5,1-3 1,-7-3-1,0 0 6,2 0 1,3 0-1,1 0 1,1 0-7,-1 0 1,1 0 0,0 0 0,-1 0-6,1 0 1,-1 0-1,1 0 1,0-3 0,-1-3 0,1 4 1,-1-5-1,1 3-16,0-3 0,-1 5 0,1-7 0,-1 3-42,1-1 0,0 1 0,-1 4 0,1-3-15,-1-1 0,3-3 1,2 3 28,2-8 1,0 4 0,-6-1 0,0 0-39,-1 0 1,1 4 0,-1-4-1,1 1-4,0-1 1,-7 0-1,0-4 1,2 2 33,2-3 0,3 5 1,0-2-1,-1-2-21,1-2 1,-1 4-1,1 0-6,0-3 0,-1-1 0,-1-3 1,-3 1 6,-2-1 0,-7 7 1,5 0-1,-2-2-18,-5-3 0,5 5 0,-2 0 98,-3-2 1,5-3 0,-3-1-19,-1-1 1,-1 3 0,0 2-1,3 2-5,-3-3 1,-2 5 0,-2-2-116,0-2 103,0 6 0,0-8 0,0 4-7,0-5 0,0-1 0,0-1-2,0 1 0,0-1 0,0 0 52,0 1 1,0 6 0,0 0 9,0-2 1,0 4 0,0-2 12,0-3 0,0 5-11,0-2 0,0 7-23,0-7 0,0 6 6,0-6 0,0 7 12,0-7 0,0 6 54,0-6 1,0 6-66,0-6 16,0 9-487,0-5 412,0 9 1,0 9 0,0 4 139,0 5 1,0 1-1,0 1 26,0-1 0,-2 1 1,-2 0-1,-3-1 116,3 1 1,2 1-1,2 3 198,0 3-361,-9-1 0,7-5 0,-5 3 1,5 3 62,2-3 0,0-1 1,0 1-1,0 3-28,0-3 0,-6-1 0,-1 1 0,3 3-21,2-4 0,2-1 0,-3-2 0,-1-1-15,-2 1 0,-1-5 0,5 3-62,-5 4 0,5 1 1,-4-3 74,3 0 1,3-1-1,-2 1 1,-2-1-21,-3 1 0,1-7 0,6 0-165,0 2 149,0-6 1,0 9-173,0-5 165,0 4 0,0-4-53,0 0 1,-2-2-1,-3 4-30,-1-2 1,-1-6 10,7 6 0,0-6-22,0 6 0,0-7-41,0 7-299,0-8 198,0 3-786,0-8-214,0 0 1,-9-8 0,-1-3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04.67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1 119 9071,'11'-11'3309,"-3"2"-2911,-8 0 1,3 7 64,3-5 1,-2 5-186,10 2 0,-1 0 0,6 0-77,1 0 0,-1 0 1,1 0-1,2 0 17,4 0 0,-2 0 0,6 0 0,1 0-57,-1 0 1,-4 0 0,5 0-1,-1-2 71,1-4 0,2 3 0,4-3 39,-5 4-213,5-7 1,-6 7 0,6-5-1,-2 5 98,-3 2 1,1 0 0,6 0-1,-2 0-90,-4 0 1,2 0-1,-7 0 1,0 0-16,1 0 1,-3 0 0,-7 0-42,1 0-874,0 0 0,-7 0-1473,0 0-1548,-9-9 3885,5-1 0,-9-1 0,0 2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07.854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76 1138 7949,'-19'0'3258,"-1"0"-1608,1-9-1225,8 7 0,4 0 1,14 8-64,6-2 1,-2 5-1,2-2 27,2-3-303,11-2 0,-4-2 0,6 2 1,-2 3 18,0 1 0,3 1 1,-5-7 52,2 0-131,9-9 1,-7 5 0,7-9 0,-3-3 38,3-1 1,-4-3 0,-1 1 0,1-1 28,-1 1 0,-4-3 0,7-2 0,0-2-97,-3 2 0,1 0 1,-7 0-1,2-2-103,-2 2 0,4-4 1,-2 1-1,-2 1 52,-2-2 1,-3 4 0,1-6 0,0-1-53,-1 1 0,-6 6 0,0-3 1,3 4 96,1-4 0,-4 6 0,0-3 0,2 4 11,3 0 1,-5 12-1,0-12 1,0 3 6,-2-1 1,6 5 0,-4 0 0,5-2-80,1-3 1,-5 5 0,-1 0 0,2-2 2,2-2 1,3 4 0,-1 0 0,1-3 18,0-1 0,-1-1 1,1 3-1,-1 2-27,1-2 0,0 4 0,1-2 14,6-2 0,-10-1 1,9 1-24,5 2 0,-5 7 0,0-5 0,-4 2 36,-3 5 0,1-5 0,-1 2 0,3 3 1,4 2 0,-4 2 1,4 0-1,-4 0 81,-2 0 0,-1 0 1,1 2 34,-1 5 0,1-3 0,-3 9 189,-4 2 0,-2-4 0,-6 2-175,1 2 1,7 3-1,-6 2 4,-3-1 1,-2-6 0,1 0 32,3 2 1,-4-4-81,5 2 1,-5-6 355,-2 6-81,0-9 0,-2 5-271,-5-9 1,5-9-171,-4-4 0,-3 2 0,0 1 0,0-1-156,1 0 1,-1 4 0,2-6 129,-6-2 1,3 4 0,-4-2 117,-1-2 0,4 4 0,-2 0 85,-2 2 1,-2-4-1,-3 4 14,0-1 1,7 5-1,0-3 1,-2 1 49,-2 0 1,-3 1 175,0 6-267,1 0 1,-1 0 0,1 0 0,-1 0 31,0 0 0,1 0 0,-1 2 0,1 5-16,-1 6 1,3 4 0,1 3-1,3-1 0,-2 1 1,4-5-1,0 3 1,0 3-5,0 1 1,1 0 0,-6-2 0,5 1 4,3 5 0,-5-4 1,4 4-1,-2-4 3,-4-2 0,4-1 1,-2 1-1,-2-1 20,-3 1 1,5 6-1,0-2 1,0-4 5,2-5 0,-4-2 1,6 7-1,0-1 3,1 1 1,-5-1 0,6 1 0,1 0-30,-3-1 0,7 1 0,-7-3 1,3-1-34,-1-3 0,0 0 0,5 6 1,-2 1-86,-3-1 1,1 1-1,6 0 1,0-1 74,0 1 0,0-1 0,0 1 9,0 0 1,0-1-1,0 1-6,0-1 1,0 1-1,0 0 1,2-1-9,5 1 1,-3-7-1,9 0-69,2 2 1,-4-4 0,0 2-58,-2 2 0,6-4 1,-2 0 87,4-2 0,-3-3 0,-4-3 0,1 1 35,0 3 1,2-1-1,7-6 1,-1 0 16,1 0 0,6 0 1,0 0-1,-2 0-14,-2 0 1,-2-2 0,-1-2-1,3-3-29,4 3 0,-11-5 1,5 2-1,-3 1-16,1-3 1,1 5 0,1-9 21,0-3 1,-3 6 0,-2-1 0,-2 0-18,3 0 1,1-2 0,3-5 0,-3 3-36,-4 2 0,5 0 0,-5-7-109,4 1 173,3-1 1,-3 7 0,-2 0 0,-2-2 3,3-3 1,-6 5 0,1 0 0,0-2 36,0-2 1,-7 4 0,5 0 69,0-3 1,-7-1 0,5-3-28,-5 1 0,-2 6 0,0 0-42,0-3 1,6-1 0,1-3-10,-3 1 1,-2-1 0,-2 0 32,0 1 1,0 6 0,0 0-29,0-2 0,0-3 0,3-2-21,3 1 1,-4-1 0,5 1-26,-5-1 0,-2 0 0,2 1-14,5-1 0,-5 1 0,4-1 21,-3 0 0,3 1 0,1-1-15,-3 1 1,0 6 68,3 0 0,-5 0 28,5-7 0,-5 7-51,-2 0-8,0 0 1,0 0 106,0 0-134,0 8 1,-2-3-570,-5 8 562,5 0 0,-7 2 0,9 4 49,0 7 1,-2-2 0,-2 2 0,-3 2 32,3 3 1,2 2 0,2-1 0,-3 1 82,-3-1 0,4 3 0,-5 2 1,3 2 12,-3-2 1,5 0 0,-4 0 0,3 4-44,3 3 1,0-5 0,0 4 30,0-1-100,-8 6 0,6-11 1,-5 8-1,5 3 37,2 2 0,-7-4 0,1-1 0,-1 1-46,-2-2 1,5 6 0,-7-7 0,3 3-6,3-1 0,-4-8 1,3 5-1,2-3 42,1 0 1,1 0 0,-2-6-1,-3 1-10,3 6 0,2-6 1,2 5-1,0-4-64,0-2 1,0-1 0,0 1 0,0 0-1,0-1 1,0-6 0,0 0 0,0 3-7,0 1 1,-2 0 0,-3-1 100,-1-3-84,-1 0 0,5 6 0,-2 1 13,-3 0 0,-2-1 0,5 1-15,-2-1 1,-1 1-1,7 0-57,0-1 0,0-6 1,0 0-7,0 3 0,0 1 1,-2 0-1,-3-1 17,-1-3 1,-1 0-1,7 6 1,0 1 51,0 0 0,0-7 0,0 0 0,0 2-18,0 2 0,-2-4 0,-2 1 0,-3 1-7,3 2 1,2-4-1,2 0 1,0 3 17,0 1 0,0-4 0,0 0-23,0 2 1,-7 3-1,1 1 30,1 1 1,3 0 0,2-1 5,0 1 1,0-7 0,0 0 0,-2 2-66,-5 3 0,5-5 0,-4 0-103,4 2 1,2 2 278,0 3 1,-7 0-96,1-1 0,-8-6 0,6 0-4,-3 3 1,7-6-1,-5 1-41,0-2 1,5 4-1,-7-4-165,2 2 1,3-5-1,3 5-53,-3-2 1,2-3 3,-10-6 0,1 0 112,-6 0 1,-1 0-1,1-2 40,-1-4 0,7 1 1,0-8-1,0-2 72,2-2 0,-4 3 0,6 1 0,0-2 50,1-2 0,-6 2 0,6-3-43,-3-4 1,7-2 0,-3 5 205,5-1-195,-7 1 0,7-1 0,-5 0 0,5 1 42,2-1 0,0 1 1,0-1-1,0-2 52,0-4 0,9 4 0,2-6 0,2 2-29,0 0 1,-2-3 0,4 5-1,-2-2 17,2 2 1,3 0 0,-1 0 0,-2-2-1,-1 2 1,-1-4-1,6 2 1,1 2-9,-1 2 1,1 0 0,0-2 0,-1-2-15,1 2 1,-1 0 0,3 0-1,2-2 23,2 2 0,7 3 0,-5-1 128,3-4-178,1 4 1,1-9-1,0 7 1,-1-4 1,-1-2 1,-1 1 0,-8-5 0,2-3-59,0 2 1,-7 0 0,10-7-1,-6-1-77,-1-3 0,-7 5 0,0 6 0,2-2-73,3 2 1,-1 9-1,-2 0 1,-1 4-430,1 2 1,-4 7-1,2 3 1,2 1 587,2 4 0,-6-5 0,-2-1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7:54.82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2372 11215,'-11'0'3193,"2"0"-2091,9 0-282,0 0 0,0-9-669,0-4 0,0 2 0,0-2 0,0-2-53,0-2 1,0 3 0,2 1 0,3-4-29,1-7 1,7 2 0,-4-4-1,2 2 28,4-2 1,-4 2 0,2-6 0,0-1-82,-2 1 0,7 3 0,-5-3 0,2-1-36,-2 1 1,4 4 0,-4-5-1,3 1-2,-3-1 0,4 5 0,-6-4-11,0 1 39,6 3 1,-6 7-1,7-1 1,-3 1 0,-2-1 1,0-6 0,4 0-1,-1 2-63,-3 2 1,0 2-1,4 1 1,-1-3-54,-3-4 1,-3 4 0,6-4 0,-3 2 21,2-2 0,-4 4 0,0-4 0,0 4 82,0 3 0,-5 3 0,7-1 19,2-5 1,-4-2-1,0 5 1,-2-1-16,-5 0 1,5 7 0,0 0 0,-1-2 24,1-2 1,0-3 0,-5 0 0,5 1 11,2-1 0,-5 1 0,5-1 0,-2 0-22,-5 1 0,5-1 1,-3 1-1,1-1-20,2 0 1,-5 1 0,7-1 5,-2 1 0,4-1 1,-5 0-33,3 1 0,-4-1 0,4 1-13,-3-1 0,6 7 0,-6 2 0,1 0 38,0 0 1,-1 0 0,-3-4 0,3 2-6,3-2 1,-4 4-1,4-2 1,0-2-46,0-3 1,-7 5 0,5 0 38,-1-2 1,1-3-1,6 1-32,-2 4 1,-6-4 26,6 3 0,-2-3 0,4 0 24,-2 4 0,-9 2 0,5 6 0,-2-3-5,-1-3 0,3 4 1,-2-6 8,6-2 1,-5 4 0,1 0 0,-2 0-25,-1 0 1,3-2-1,-5-6-47,3-1 1,6 0 22,-7 1 1,7-1-22,-6 1 1,2 6-328,-3 0 141,-4 8 105,7-4-66,-9 9 187,0 0 96,0 9-99,0-7 1,2 16 30,5-5 0,-5-2 0,4 2 31,-3 2 1,-1-4-1,2 2 1,3 2 11,-3 3 0,-2 1 0,0 3 12,5 4 1,-5-4 0,5 4 0,-3-4 8,2-3 0,-3 8 0,3-1 0,-4 0-44,-2 2 1,7-6 0,-1 4-43,-1-4 40,6 6 0,-9-4 0,4 7 1,-3-1 5,-3 1 1,2-8-1,2 6 166,3-1-161,-1-6 0,-6 13 0,0-9 0,0 0 18,0 2 1,7 1-1,-1 3 1,-1-3 11,-3-1 0,4-4 1,1 6-1,-1 1-15,3-1 1,-5-6 0,7 2 0,0-2-30,0 2 1,-7-4 0,5 4 0,-2-2-38,-1 2 1,3-8 0,-5 6-1,3 0 7,-3-2 1,1-1-1,-1-1 1,2 0 25,-1-1 1,-3 1 0,0-3 0,3 1 85,1 1 0,1-10 1,-5 11-1,2-3-30,3 0 1,1-4 0,-3 0 0,1 3-36,-1 1 1,-1 1 0,0-3 0,3-2-35,-3 2 1,1 3 0,-1 1 10,2 1 1,1-1 0,-5-1 0,2-3 4,3-2 0,0 0 1,-5 7 49,4-1 0,-4 1 0,5 0-62,-5-1 1,5 1 0,-1-1 2,-1 1 0,-1-7 0,0 0 18,3 2 1,-1-4 0,-6 2-156,0 2 118,9-6 0,-7 9-11,5-5 0,-3 4 17,3 3 1,-5-1 0,7-1 1,-1-5 0,-6 4 1,5-4 0,2-2 2,-3 2 0,3 0-2,-3 7-48,-3-9-3,5 6 1,-5-12 17,3 8 19,-4-9 0,7 7-5,-9-5 13,0-3 0,2 12-39,5-9-24,-5 1 22,7-7 140,-9 0-2083,0 0-1912,-9-9 3902,7 7 0,-16-15 0,7 6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10.31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1334 314 7863,'17'-2'890,"-4"-4"1,-2 3 659,-5-3-1048,-3 4 1,5 0-18,-8-5 1,0 3-230,0-9 1,-2 2 0,-4-4-89,-7 1 1,2 8 0,-2-5-139,-3 2 1,5 1 0,-2 1-62,-2-6 1,-2 2 0,-3 0 68,1 3 0,6-6 0,-1 6 99,-1-3-74,-2 6 1,-3-5 0,1 5-1,-1-3 83,0-3 1,1 4 0,-1-4 3,1 3 1,-1-6 0,0 8-57,1 2 0,6-1 1,0 1-10,-3-3 0,-1 1 0,-3 6-86,1 0 0,6 0 0,0 0 1,-3 0 30,-1 0 1,4 0 0,0 0 0,-2 0 11,-3 0 1,1 2 0,2 2 0,1 3-6,-1-3 1,-2 5 0,-3 0-7,1 2 1,-1-5 0,0 7 22,1 2 1,-1-4-1,1 2 1,-1 0 40,0-2 1,7 7 0,0-5 0,-2 4-34,-2 3 1,4-1-1,-1-1 1,1-1-9,3 3 0,-6-9 1,8 13-1,-1 0 7,0-3 1,0 1 0,5-2-1,-5-1 18,-2 1 0,7 2 0,-5 4 74,1 7 0,3-5 0,-6-2 1,1-4 14,-1-3 0,4 1 0,-4 0 326,3-1-415,-8 1 1,8 2-1,-8-1 1,3 1 41,-2-5 1,4-1 0,0 3 0,0 1-34,1 0 0,3-1 0,-4 1 0,2-1-64,5 1 0,0 0 0,-1-1 0,-1 1 14,1-1 0,-3 1 0,1 0 0,3-1 61,2 1 0,2 1 0,0 3 0,-3 3-16,-3-3 0,4 4 0,-5-2 0,5 0 75,2 2 0,-2-4 0,-2 7 0,-3-1-32,3 1 1,-1-7-1,1 2 1,-3-2-59,3 2 1,2-4-1,2 4 1,0-4-66,0-3 1,0 1 0,0-1-1,0 1-20,0 0 1,0-1 0,0 1-61,0-1 0,0 1 1,0 0-1,0-1 52,0 1 0,2-7 0,2 0 0,3 2 17,-3 3 0,-2-5 0,-2 0 0,0 2 3,0 2 1,3 1 0,1-3 3,3-2-48,-1 0 0,-4 7 1,3-1-59,1 1 0,7 0 0,-6-1 0,-1-1 18,3-5 1,-7 4-1,7-4-231,0 5 263,-7-7 0,13 6 1,-6-4-61,2 4 0,-5-3 1,7-1 70,2 2 1,-4 0-1,2-2 1,0-4 39,-2 0 0,7-5 0,-5 7 0,4 0-23,3 0 0,-5-5 1,2 5 6,5-2 0,2 4 0,-4-7 0,-1-1-62,1-3 1,0 4-1,-1 1 1,1-3 62,-1-2 0,8-2 0,-1 0 0,-2 0 2,-3 0 0,1 0 0,2 0 1,2 0 19,-2 0 1,0 0-1,0 0 1,2-2-55,-2-4 0,0 1 0,0-6 0,2 1-11,-2-1 0,0 4 0,0-6 0,4 0 5,3 2 0,-7-6 0,4 6 0,-2-2-50,0 0 0,3 0 1,-5-7-1,4 0-3,3 1 1,-8 6 0,4 0 0,-6-3 39,-1-1 0,0-3 0,-1 1 0,1-1-9,-1 1 0,1-1 1,0 3-1,-1 1 58,1 3 0,-1 0 0,1-6 0,0-1-17,-1 0 1,-6 1 0,0-1-1,3 1-73,1-1 0,-4 7 0,-2 0 0,0-2-6,0-3 1,0-1-1,4-1 1,-4 0 46,-3 1 0,1-1 1,-2 3-1,4 2 36,-1 2 1,1-1-1,-4-5-23,6-1 1,-4 7 0,-3 0 135,-4-2 1,-2 4 0,0-2-99,0-2 0,0-3 0,0-1 10,0-1 1,0 7-1,0 0-10,0-2 0,0-3 47,0-1 0,0-1 122,0 1 1,0 5-67,0 1 4,0 9-24,0-5 42,0 9-80,0 0 1,0 9 115,0 4 1,0 5 0,0 1 0,0 1-46,0-1 1,0 1-1,0 0 1,0 1-7,0 5 1,-6-4 0,-1 6 0,3-1 17,2-1 0,0 6 1,-3-3-1,-1-1-27,1 0 1,3 7 0,2-4 0,-2 1 16,-5 1 0,5 0 0,-4 4 1,4-2 82,2-3 0,0 1 1,0 4-1,0-4-45,0-7 0,0 2 1,0-2-1,-3-2-50,-3-2 0,4-3 1,-5 1-10,5 0-1,2-1 1,-7-6 0,1 0-7,2 3 0,-1-5-393,-1 2 1,3-7-156,-3 7-13,4-8 70,2 3-1524,0-8 211,0 0 0,0-8 0,0-3 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10.76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40 99 7925,'-9'-11'186,"7"0"1405,-5 4-420,-4-4-559,9 0-369,-7 3 1,18 1 0,4 1 95,5 1 1,1 3 0,3 2 0,4 0 165,7 0 1,-3 0 0,3 0-1,4 0-173,6 0 1,1 0 0,6 0 0,0-2-80,0-5 1,3 5 0,3-4 0,-1 4-31,-3 2 0,-6 0 1,4 0-1,-5 0-854,-8 0 1,-4 0-2330,-7 0 1794,-13 0 1,-4 0 1165,-22 0 0,-13 0 0,-5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13.49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1059 7911,'-2'-11'619,"-5"5"1,5 1 588,-5-1-262,5 4 0,4-7-497,5 9 0,-3 2 0,9 3-248,2 1 1,3 7-1,1-4 1,1 0 9,0-1 1,1-1 0,3-7 0,3 0-117,-4 0 1,8 0-1,-1 0 1,3 0-169,0 0 0,-1-2 0,8-5 1,-3-4 62,-5 0 0,5-6 0,-6 4 0,-1-5-34,-4-1 0,5-7 0,-1 0 0,1 2 7,-5 2 1,-2 0 0,0-2 0,2-4 22,-2-3 0,-2 7 0,-3-2 0,1 2 23,0-2 1,-7 4-1,0-4 1,2 2-7,2-2 0,-4 2 0,1-6 1,1 1-2,2 5 1,3 1 0,-1-1-1,1-3-4,0 3 0,-1-4 1,-1 2-1,-1 2 6,3 2 1,-9 3 0,12-1-128,1 1 121,0-1 0,-2 7 0,2 0-246,2-2 155,9-3 0,-11 5 0,7 2 0,-1 0 47,1 0 0,-5 7 1,4-3-1,-2 5-8,-4 2 0,-2 0 0,-2 2 86,-1 5 0,1 2 1,0 6 164,-1-2 1,1-6-80,-1 6 1,-6-9 0,-2 5 0,0-3 52,0 1 0,-7 1 0,5-3-37,0 1 1,-5 7 0,7-4-1,-2 2 0,-3 2 0,-3 5-13,3-5 1,-4 4-47,5-4 0,-5-2 265,-2 2-192,0-9 1,-2 5-222,-5-9 1,5-2 0,-7-2-391,1-3 0,3-8 255,-8 2 0,2-5 0,-2-1 0,5 1 63,-1 5 1,5-4-1,-7 4 1,0-3 84,0 3 0,0-4 1,-4 6-1,4-2-227,2 0 349,-6 0 1,6 0 0,-6 2 75,2 2 0,0-4 0,-7 4-56,1-1 0,-1 3 0,0-4 0,1 2-3,-1 5 1,1 2 0,-1 2-1,0 0 22,1 0 1,-3 6 0,-2 3 0,-2 2 4,2 4 1,2 3 0,3 1 0,-1 1-56,0 0 1,1-1 0,-1 1 0,1 1 14,-1 6 1,0-6 0,1 8 0,-1-3 30,1 0 1,1 7 0,3-5 0,2 2-23,-2 5 0,6-4 0,0-1 0,1 1-4,-6-1 1,6-4 0,-1 5 0,2-1-50,1 1 0,-3-1 0,5 5 1,-3-4-19,3-3 0,2 5 0,2-5 1,0 0 15,0 1 1,0-1 0,0-4 0,0 2 33,0-2 1,2-2 0,5-3-48,6 1 0,-5-1 0,1-1-101,0-5 54,-7 4 0,13-12 1,-6 6-130,2-3 101,2 8 1,0-12 0,0 7-1,2-2-72,3-5 1,-5 0 0,2 1 0,5 1 61,3-2 0,6-1 0,-5-3 0,4 0 18,3 0 1,1-3-1,5-1 1,-2-5 34,-2-1 0,-7 3 0,4-6 0,1 0 13,-1 2 0,-6-6 0,2 3 0,-4-3-14,-2-3 1,-1 1-1,1-1 1,0 1-22,-1-1 0,-6 0 0,0 1 0,3-3 26,1-4 0,-6 4 0,-5-4 1,-1 2-4,1-2 0,-1 4 0,6-4 0,-3 2 3,-3-2 0,-3 4 1,-2-4-1,0 4 49,0 3 1,2-1 0,2 0 0,3 1 101,-3-1 1,-2 7 0,-2 0 0,0-2-61,0-3 0,0 5 1,0 0-1,0-2-52,0-2 1,0-3-1,0 0-20,0 1 1,0 6 0,3 0 77,3-2 0,-4 4 236,5-2-38,-5-1 19,-2-5-92,0 8-100,0 2 1,-2 9-17,-5 0-565,5 0 587,-7 0 1,9 2-1,0 5 24,0 6 0,0 11 0,0 2 1,-2-2-80,-4-2 0,3 4 0,-5 2 0,1 1 37,1-1 1,-3 7 0,5-3-1,-3 5 9,3 3 0,-5-1 1,3 0-1,-1 2-9,-2 5 0,7-4 0,-4 3 0,3-3 8,3-3 1,-6 0 0,-1 0-1,3 0-21,2 1 1,2-8-1,0-1 1,0-3-39,0-4 0,-7 4 1,1-2-1,1-2 22,3-2 1,2 7 0,-2 1-39,-5 1 1,5-8-1,-4-5 20,4 4 0,-5 2 0,1-5 0,1 1 1,3-1 0,2 1 0,0 0 0,0-1-37,0 1 1,0-1 0,-2 1-60,-5 0 76,5-1 0,-7 3 0,9 4-17,0 7 1,0-5 0,0-2 0,0-4-15,0-2 1,0 1 0,0 3-1,0 2-4,0-2 1,-2-2 0,-2-2-1,-3-1 12,3 1 0,2 0 0,2-1 0,-2 1-136,-5-1 0,5-6 0,-5 1 0,5 1 53,2 2 0,0-4 0,0 0 85,0 3 1,0 1 0,0 3 0,0-1-5,0 1 1,0-7-1,0 0-32,0 2 1,0 3-1,0 1-101,0 1 0,0-7 0,0 0-61,0 2 0,0-4 1,-2 2 16,-5 2 1,5-4 52,-4 2 0,4 0 0,-1 5 191,-3-5 1,4-2-71,-5-5 1,3 3-54,-3 4 0,3-4 1,-9-9 5,-2 0 0,-3 0 0,-1 0-49,-1 0 1,0-2-1,1-5 3,-1-6 1,1-2 0,-1-1 0,0 3 50,1-2 1,6-2 0,2-3 0,0 1 131,0-1 1,7 0 0,-3 1 0,5-1 63,2 1 0,0-1 0,0-2 0,0-2-54,0-2 1,9-2 0,2 4-1,2-4-49,0-3 1,0 5-1,4-7 1,-2-2-104,-1-2 1,-1 3 0,6-3 0,1-5 132,-1 1 0,1 4 1,0 2-1,-1-2 41,1 2 0,2 0 1,2-2-1,2 2-2,-2 3 0,4 8 1,0-5-1,3 3-13,4 0 0,-5-2 0,1 4 1,-1-4-63,0-3 0,-3-2 1,1-4-1,-2 3 66,-2 1 0,-7 0 0,10-6 1,-3 0-73,2 0 0,-5 4 0,6 0 0,-6-2-26,-1 2 1,6 2-1,0 1 1,0 3-391,3 1 342,-8 6 0,10-6 0,-7 8-602,2 1 1,0 1-1,-6 3 642,-1 2 0,1-9 0,0-8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15.28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1 8046,'11'0'1242,"0"0"533,-4 0 48,-5 0-993,6 0 1,-8 9-427,0 4 1,0 4 0,0 3-66,0-1 0,0 1 1,0 0-1,0-1-56,0 1 1,0 6 0,0 2 361,0 3-493,9 1 1,-7 8 0,5-1 0,-5 2 84,-2 5 1,0-5 0,0 5 0,0-5-18,0-1 0,-2-1 1,-2 0-1,-3 0-52,3 0 0,-1-6 0,1-3 0,-3 1-17,3-1 1,0-3 0,-1 3-1,-1 1-37,1-1 0,3-10 0,2 4 0,0 0 24,0-3 1,0 8 0,0-3 0,0-2-188,0-3 0,0 1 0,0 2 0,0 2 75,0-2 1,0 0 0,0 0 0,0 2 23,0-2 1,0 0 0,0 0 0,0 2 256,0-2-247,0-2 1,0-2 0,0 1-2,0 6 1,2-10-1,3 9 25,1 5 0,3-5 0,-5 0-85,3-4 1,2-3-1,-5 1-66,3-1 1,-1 1 0,-4 0 60,5-1 0,-5-6 0,5 0-103,-5 3 0,-2 1 120,0 3 1,0-1 0,0 1-13,0-1 0,0-6 0,0 1 12,0 1 1,0-4 0,0 2-181,0 2 1,0-4-236,0 2 0,0 0 178,0 7 1,0-7 183,0 0 1,0-7-3,0 7 0,2-6 0,2 6 55,3 2 1,-1-4-163,-6 2 0,0-6 65,0 6 0,0-7-92,0 7 1,0-6-49,0 6 0,0-7-68,0 8-174,0-10-357,0 5 223,0-9-6453,0 0 6181,0-9 0,0 5 874,0-10 0,0 1 0,0-6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15.91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136 79 8076,'-20'0'131,"0"0"0,7 0 354,0 0 0,7 0 421,-7 0 0,6 0 227,-6 0-802,9 0 1,-7 0 391,4 0-366,5 0 0,-4 0 1,12 0 113,7 0 0,-2 0 1,2 0-1,2 0-184,3 0 0,1 0 0,1 0 0,2 0-84,4 0 1,-2 0 0,9 0 0,1 0-55,3 0 1,5 0 0,1 0 0,3 0-231,-2 0 0,-1-2 1,1-2-1,2-3 126,-3 3 0,-2 2 0,-1 2 0,-1 0-19,0 0 0,0 0 0,-2 0 0,-4 0 32,-7 0 1,-2 0-1,0 0 1,4 0-159,3 0 0,-14-3 1,3-1 89,-3-2 1,-6-3-211,2 2 145,-8 5 0,3-9-463,-8 5 0,-2 4-551,-4-5 1,1 5 0,-8 2 1088,-2 0 0,-3 0 0,-1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16.96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0 7892,'11'0'3020,"-2"0"-2393,-9 0 1,0 2-214,0 5 0,0 4 0,0 8 0,0 1-51,0 0 0,0-1 0,0 1 0,0 2-108,0 4 1,0-2 0,0 8-1,0 3-28,0 2 1,0 2 0,0 1 0,0-1 33,0 0 0,0 0 1,0 0-1,0 1-100,0-1 0,0-4 0,0-1 1,0 3 9,0-2 1,-2-6 0,-3 3-1,-1 1 6,1-3 1,1 1 0,0-5 0,-3 4-172,3 1 1,2-1 0,2-6 0,0 3 106,0-3 0,0-3 0,0-1 1,0 2 11,0 4 0,0-4 0,0 4 1,0-5-18,0-1 0,0 0 0,0-1 0,0 1-2,0-1 1,0 3 0,0 2 0,0 2 10,0-2 1,0-2 0,0-2 0,0-1-95,0 1 0,0-1 0,0 1 0,0 0 11,0-1 1,0 1 0,0-1-1,0 1 25,0 0 0,0-7 0,0 0 0,0 2-27,0 2 1,0-3 0,0-1 0,0 2 24,0 2 1,0-4 0,0 0-13,0 3 0,0-6 0,0 4-3,0 1 0,0 2 0,0 3-33,0-1 0,0-6 0,2 1-40,4 1 0,-3 2 96,3 3-206,-4-1 117,-2 1 1,0-7 0,2 0 7,5 2 1,-5-4 45,5 2-31,-5 0 1,0 0-1,2 1 6,3 1 1,-1-4 0,-3 0-1,1-1 46,2 1 1,1-4-32,-7 6 1,2-2 0,3 4-14,1-2 1,1-6 12,-7 6 0,2-7-21,4 7 1,-4-6-34,5 6-239,-5-9-452,-2 5 1,0-11 0,0-5-350,0-6 0,0 2 1,0-2 1073,0-2 0,-9-2 0,-1-3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19.16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175 2224 7517,'-20'0'93,"0"0"0,1 0 450,-1 0 0,7-3 0,0-1 171,-2-2 1,-3-1 1502,-1 7-1255,8 0 1,4 0-524,14 0 1,6 0 0,11 0-1,4 0-227,3 0 0,1 0 1,8 0-1,-1 0-109,0 0 0,0 0 0,0 0 1,1-2-93,-1-5 1,0 3-1,-2-7 1,0 0 67,2 0 0,-4-2 0,11-6 0,-5-1 20,-2 0 0,1 1 0,1-3 54,5-4-112,-5 4 1,7-8 0,-11 6-1,-2-5-31,-3-1 0,-1-3 0,2-6 0,-7 0-52,-5 0 0,-1-1 0,-3 1 0,-1-2 21,-3-5 1,-7 9 0,5-4-1,0-1 43,0 1 1,-4 4 0,3-9 0,1 5-19,0 2 0,-4 4 0,4 0 1,0-2-10,-1 2 1,-5 7 0,3-5-1,-1 0-24,0 3 1,-1-7-1,-6 6 1,0-1-17,0-1 1,0 9 0,0-4-1,0 2 22,0 0 0,2-3 0,3 5 1,1-2 15,-2 2 0,-1-6 0,-1-1 0,2-1-57,3-1 1,-1 7 0,-6-7 0,2-2-44,5-2 0,-5 5 1,5 1-1,-5 1 35,-2-1 0,0 1 0,0-3 1,0 7 69,0 4 1,-2 5 0,-3 1-1,-1 3-98,1-2 0,3 4 231,2-2-192,0 9 1,0-7-2,0 4 133,0 5 0,-6-9 104,-1 5-122,1 4 0,6-9-415,0 4 1,0 7 400,0 0 0,-7 9 0,1 11 1,1-1 43,3 1 1,2 2 0,-2 1 0,-2 6-88,-3 1 0,-2-4 0,5 7 212,-3 2 0,-1 0-7,1-3 0,5 5 0,-5-2-38,5 9 0,-4-1 0,-1 7 0,3 1-73,2-1 1,2 2 0,0 5 0,0-3-37,0-2 0,0 0 0,0 5 0,0-5 8,0-6 0,0 2 0,-3-2 0,-1-3-44,-2-1 0,-1-3 0,7-2 0,0 0-30,0 2 0,0-11 1,0 9-1,0-4 67,0-2 0,0-5 0,0 4 0,0-1-1,0-6 1,0 6 0,0-3-1,0 0-30,0 2 0,0-10 0,0 6 0,0 0 9,0-3 1,0 1 0,0-2 0,0-1 30,0 1 0,0 0 0,-2-1 0,-2 1-50,-3-1 0,-2-6 0,5 1 0,-3 1 22,3 2 1,0-4 0,-1 0-142,-1 3 0,-1-6 1,7 4 0,0 1 0,-2-6 0,-2-1-25,-3 1 1,1-5-44,6 9 0,0-6-24,0 6 50,0-9 641,0 5 616,0-9-1125,0 0-41,0-9 0,0 5-294,0-9 12,0 9 413,8-14-99,-5 16 1,5-9 57,-8 5 1,2-5-69,5-9 1,-5 0 0,7 1-1,-3-1-63,1 1 0,6-1 0,-6 0 1,-1-1-67,3-5 0,-5 2 0,7-9 0,0 0 103,0 3 1,-5-7-1,5 6 1,0-1-33,0-1 0,2 2 0,4-3 0,1 1 1,2-2 0,-12 7 0,12 2 0,-3 2-30,1-2 0,1 4 0,1-4 0,-1 4-20,1 2 0,-7 1-21,0-1 10,0 0 1,0 7 22,0 0 0,-2 7 1,5-5-1,-3 2-24,2 5 0,-2 2 0,6 2-15,10 0 1,-7 0 0,2 0 92,-1 0 0,1 0 0,-4 0 0,0 0 90,-1 0 0,-6 0-83,0 0 1,0 0 447,7 0 1,-7 0-165,0 0 0,-6 0 0,4 2-106,-3 4 0,1-3 0,-5 5-28,3 1 0,2-5-34,-3 9 1,-4 0 0,5 7 118,-5 0 0,5-1 0,-1 1 0,-2-1 106,-1 1 1,-3 0 0,0 1-1,0 3-3,0 3 1,-7 7 0,-2-3 0,1 2-76,-1-1 1,-4-1-1,6 4 1,1-3-120,-3 3 0,5-4 1,-7-1-1,2 0 71,5 1 1,-1-5 0,1 5 0,-2-3-22,1-4 1,3-2-1,2-3 29,0 1-48,0-1 0,0 1 0,2 0-72,5-1 0,-3-6 0,7 0 0,0 0-43,0-2 0,2 0 0,6-6 0,1 1-34,0-2 1,8-1 0,5-3 0,6 0-201,7 0 1,-3-9 0,9-4 0,3-5-8,1-1 64,-6-1 1,3 1 0,-10-1-1141,1 0 0,-7 1 0,4-1 0,-8 1 1324,-7-1 0,-17-8 0,8-3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20.51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79 99 8259,'0'-20'66,"0"1"897,0-1 0,0 7 1243,0 0 165,0 9-153,0-5-969,0 9-209,0 0-877,-8 0 1,5 2 0,-3 5-209,4 6 1,2 6-1,0 5 1,0 5 261,0 1 0,-7 5 0,1 8 0,1 3 51,3-2 0,0 4 0,-2 0 1,-3 2 53,3 4 0,1 3 0,3-1 1,-2-1-214,-4-3 0,4-6 0,-5 4 0,5 0-24,2 0 0,0-11 1,0 5-1,0-1-2,0-1 1,0-1 0,0-4-1,0 0 66,0 2 0,0-10 0,0 8 0,0-5-80,0-1 1,0 1 0,0 5-1,0-4 40,0-7 1,0 5 0,0-1-1,0 1-93,0-5 1,0-2-1,0 0 1,0 2-93,0-2 1,0-2-1,0-3 1,0 3 65,0 4 0,0-8 1,0 8-49,0 4 1,0-10-1,0-1 1,0-1 46,0-1 1,0 3 0,0-1-32,0 1 1,0 0-72,0-1 0,0 1 0,0-1-77,0 1 1,0-7-269,0 0 0,0-6 248,0 6 0,0-7 37,0 7 1,2-6 60,5 6 0,-5-7 0,4 8-22,-4 1 1,-2-4-23,0 2 0,0-7 2,0 7 0,0 0 24,0 7 0,0-7 33,0 0 1,0-6-149,0 6 1,0-7-144,0 7-583,0-8 124,0 3-1890,0-8 1,0-2 2736,0-4 0,0-5 0,0-9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21.12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57 176 8077,'-8'-10'-146,"5"-1"1,-5 6 544,-1-1 0,7-3 376,-5 3 0,3 3 635,-3-3-834,5 4 1,-4 2-98,12 0 0,-1 0 1,8 0-70,2 0 1,2 0 0,3 0-129,-1 0 0,1 0 0,0 0 0,1 0-99,6 0 1,-4 0 0,8 0 0,2 0-7,4 0 1,-9 0 0,11 0-1,-2-3 0,0-3 0,2 4 0,1-5 0,-1 5-405,0 2 1,-6 0 0,-3 0-1,-2 0 165,7-9 1,-11 7 0,7-4 0,-1 3 43,1 3 0,-5-6 0,4-1 0,-1 3-21,-5 2 0,0 2 0,0 0 0,2 0-90,-2 0 1,-9 0-350,-2 0-213,-9 0 0,-6-7 1,-15 1-449,-7 1 0,-2 1 1,6 0-41,0-3 0,1-1 1180,-1 1 0,1 5 0,-1-7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22.16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79 118 7605,'9'-11'-718,"-7"-6"1148,5 4 0,-5 2 244,-2-2 1,0 6-84,0-6 0,0 7 13,0-7 1,2 8-22,5-1-146,-5 4 1,7 4 0,-9 4-151,0 7 0,0 5 0,0 1 0,0 1-26,0 0 1,0 1 0,0 3 0,0 5-22,0 1 1,0 3 0,0 4-1,-3 0-23,-3 2 1,4-4-1,-5 11 1,3-3-26,-3 3 0,5-5 0,-4 7 1,1-2-28,-1 0 1,3-1 0,-3-5-1,2-1-53,-3 0 1,5-2 0,-5-4 0,3-5-44,-3 0 0,5-4 0,-4 7 1,4-3 26,2-4 1,-7 0-1,1 0 1,1 4 43,3 3 0,2-7 1,0 2 112,0-5-188,0 8 1,0-5 0,0 6 0,0 1 49,0-1 0,2-6 0,3 2 0,1-2-7,-2 2 1,-1-4-1,-1 4 1,2-4-9,3-2 1,-1-1 0,-6 1 0,0-1-46,0 1 0,0-7 0,0 0 0,0 2 0,0 3 0,0 1 1,0 1-1,0 0 17,0-1 0,0-4 1,0 3-1,0 4 56,0-1 0,0-3 0,0-1-85,0 5 1,0 2 0,0-4-64,0-1 0,0 1 1,0-1-48,0 1 0,0-7 0,2 0 59,5 2 0,-5-4 1,5 2 29,-5 3 1,-2-6-1,2 4-1,4 1 1,-3-4 0,3 2 10,-4 2 0,-2-4 5,0 2 1,0 0-109,0 7 0,0-7-7,0 0 1,0-7 38,0 7 23,0-8-23,0 12 1,0-13-96,0 10 39,0-10-233,0 5-567,0-9-1005,0 0 0,0-9 0,0-2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7:55.64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59 21 7824,'-13'0'335,"0"0"0,6-3 590,-6-3-175,9 4 7,-5-7-525,9 9 757,0 0 1,7 2-710,-1 5 1,10-5-1,-3 4-91,4-3 1,-4-3 0,0 0 0,2 0-16,3 0 1,1 0 0,1 0-183,0 0 1,-1 0-1,1 0 1,-1 0 112,1 0 1,2 0 0,2 0 0,2 0-38,-2 0 1,0 0-1,0 2 1,2 2 48,-2 3 0,4-1 1,-2-6-53,-2 0-38,-2 0 1,-2 0-1,-1 0 1,1 0 32,-1 0 1,1 0-1,0 0-23,-1 0 1,1 0 0,-1 0-2,1 0 1,-7 0 0,0 0-230,2 0 1,3 0-155,1 0 1,-8 2-1,-2 3-106,0 1 1,-5 1 58,9-7 0,-6 0 0,6 0-31,2 0 1,-4 6 0,2 1 424,2-3 0,-6-2 0,0-2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24.00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40 2194 9418,'-11'0'4921,"0"0"-2628,5 0-705,4 0-751,-7 0-585,9 0 0,2 0 0,5 0-54,6 0 1,6 0-1,5-3 1,5-1-25,1-2 1,-4-3-1,7 4 1,4-3-127,6-3 0,-1 4 0,4-6 1,-5-2 3,-2-2 0,0-3 0,1 0 1,-1 1-54,0-1 0,-6-6 0,-1-2 1,1-3 44,-3-4 0,-1 5 0,-10-3 0,1-2-112,-1-2 1,-5-4 0,-4-2 0,-1-5-19,-4-2 1,-1 6-1,0-4 1,3 2-99,-3 1 151,7-10 0,-9 9 1,5-4-24,-5 5 0,4 8 0,1-9 0,-3 2-15,-2-1 0,1 10 1,1-4-1,3 2-74,-3-1 1,-2-1 0,-2 2 0,2 2 57,5 3 0,-5-1 1,5-6-1,-5 0 30,-2 0 1,0 6-1,0 2 1,0 1 22,0-1 0,0-1 0,0-5 1,0 4 18,0 7 0,0 2 0,0 0 0,0-2-26,0 2 0,0 2 1,0 3-1,0-1-21,0 0 1,0 1-1,0-1 1,0 1-16,0-1 0,0 7 0,0 0-107,0-2 151,0-3-278,0 7 1,0 5 213,0 12 0,0-1 0,0 8 1,0 4 191,0 7 1,0 0-1,-2 6 1,-3 1 4,-1-1 1,-3 3 0,5 6 0,-3 3 38,3 3 0,-1-3 0,1 4 0,-3-1 106,3 8 1,-5-6 0,3 14 0,1 0-158,3 0 1,-4-8 0,-1 10 0,3 0-72,2-2 0,-5-7 0,1-4 0,1 3-40,3 3 1,-4-8 0,-1 9-1,3-5 64,1-2 0,3-11 0,0 5 1,0 2 46,0 2 0,7-11 0,0 2 0,-3-2 37,-2 0 0,-2-4 0,0-3 0,0-2-31,0-4 1,0 0 0,0 0 0,0 2-52,0-2 0,0-9 0,0-1 1,0 1-1,0 2 0,0 3-27,0-1 0,0 1 0,0 0 21,0-1 1,0-6 0,0 0-41,0 3 1,0-6 24,0 4 0,0-8-404,0 7 190,0-9 444,0 5 1,0-11-384,0-5 0,0-3 77,0-10 0,0 0 1,2 3-1,3 2-8,1 2 0,1 0 1,-7-7-1,0 0-28,0 1 1,0-1 0,2 1 0,2-1 18,3 0 0,-1-6 0,-6 0 1,2 0-65,5-2 0,-3 4 0,7-9 1,0-2 16,0-2 0,-4-2 0,3 2 0,1 0 5,0-2 1,2 10 0,7-8 0,-1 5-24,1 1 0,-7 5 0,0-4 0,2 1 36,3 5 0,4 9 0,2 2 0,2 0-59,-2 2 0,4 0 0,-2 7 0,0-3 53,3 3 1,-5 2 0,6 2-1,-2 0 50,-4 0 0,-2 0 0,-2 0 0,-1 0 87,1 0 1,-1 0 0,1 0 248,0 0-76,-9 0 1,-1 2 0,-5 5-6,1 6 0,1 4 0,-7 3 1,0-1-31,0 1 0,0-1 0,-2 3 0,-3 2 16,-1 2 1,-1 3 0,5-5 0,-2 4 0,-3 2 0,-2-3 0,5 5 1,-2 3 29,1 2 1,3-4-1,0-1 1,-2 3-15,-3 2 0,0-4 0,7 0 0,0-1-2,0-1 1,0 4 0,0-9 0,0 0-70,0 2 1,3-6-1,1 4 1,5-6-25,2-7 1,2 4 0,6-6 0,1 2-133,-1 0 0,3-9 0,4 3 0,7-5 74,4-2 1,-4-2 0,-1-2 0,3-5-424,2-2 1,5-2-1,-1-7-1783,-2 1 1463,13-1 0,-21-2 0,10-2 0,-4-4-4690,5-2 5384,-12 6 0,25-22 0,-14 5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27.64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197 1 14591,'0'19'454,"0"1"1,0 2 0,0 2-173,0 2 1,0 9-1,0-3 1,0 8-73,0 5 1,0-3 0,0 3 0,-2-3-34,-5-3 1,5 2 0,-7 1 0,3 1-68,-1 1 0,-6-7 0,7 9 0,-1-3 12,-2 3 1,5-5 0,-7 5-1,0-2 39,0 1 1,5-3 0,-5 3 0,2-3-29,5-3 0,-1-2 0,1-2 0,-2-5-55,1-1 0,3-1 0,2-4 0,0 2-8,0-2 1,0-2-1,0-3 1,0 1 13,0 0 1,0-1-1,0 1-12,0-1 1,0 1-1,0 0 1,-2-3-91,-5-4 0,5 4 0,-4-3 0,3 3 50,3 3 1,0-7 0,0 0-1,0 2 31,0 2 1,0 3-1,0 0-43,0-1 1,0 1 0,0-1 0,0 1 12,0 0 0,0-1 0,0 1-46,0-1 0,0 1 1,0 0-15,0-1 0,0-6 1,0 0-52,0 2 1,0-4-14,0 2 1,0 1 23,0 5 1,0-6-52,0 0 0,0-6 34,0 6 1,0-7-98,0 7 87,0-8 1,0 6-127,0-5-3,0-4-185,0 7-511,0-9-1295,0 0 0,-8 0 0,-3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28.28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138 157 7708,'-20'0'-447,"7"0"1213,0 0 1,0 0-105,-7 0 0,7 0 1,0 0 688,-2 0-47,6 0-915,1 0 1,10 0-1,4 0 1,7 0-18,5 0 1,3 0-1,6 0 1,5 0-87,5 0 1,3 0-1,-1 0 1,0 0-66,0 0 1,2 0-1,3 0 1,2 0-26,-3 0 0,1 0 0,-3 0 0,3 0-17,-1 0 0,-6 0 1,9 0-1,-2 0-65,1 0 1,-8 0-1,7 0 1,-3 0-61,-6 0 1,4 0 0,-8 0 0,2 0-41,-1 0 1,-8-2-1,4-3 1,-1-1-100,-1 1 0,0 3 0,-7 2-477,1 0 421,0-8 1,-1 5 0,1-5 0,-1 1-142,1 1 1,0-3 0,-1 5 0,1-5-62,-1-2 1,-6 7 0,1-5-1,1 2-759,2 1 0,-4-1 0,0 5-2392,3-4 3494,-8 3 0,-8-14 0,-11 6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29.00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98 79 7977,'-8'-11'148,"3"2"0,-5 7 597,1-4 0,-6 4-182,2-5 0,4 3 0,0-1 842,0-1-351,7-1-632,-6 7 1,16 7-1,7-1 1,7 1-67,4 2 0,9-7 0,0 6 0,6-1-106,5 0 1,9-1 0,-3-6 0,7 0-18,6 0 0,-4 0 0,4 0 0,-2 0-116,3 0 1,-12-2 0,3-2 0,-5-3-195,-2 3 1,-4-1-1,4 1 1,-2-3 116,-5 3 0,-1 2 1,-3 0-1,0-3-286,0-1 1,-8-1 0,-5 7 0,-4 0-41,-3 0 1,-6 0 0,-2-2-55,-2-4-1062,-2 3 768,-7-5 0,-3 8-234,-3 0 868,4 0 0,-16 8 0,7 3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30.26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1233 15310,'19'0'1026,"1"0"1,-1-2-777,1-5 0,6 3 0,2-7 0,3 0-103,4 0 1,-3 5-1,3-7 1,2-2 30,-2-3 0,0-1 0,2-1 0,-2 0-320,-3 1 1,-5-1 0,3 1 0,1-3 26,-1-4 1,-6 4 0,2-6 65,-4-1 67,6 7 1,-13-15-1,5 7-140,-2-1 134,-1-6 0,-4 7 1,-2-7-1,0 2 1,0 2 1,-7 7 0,3-4 0,-3 1 10,2 6 0,-3-1 0,5-3-44,1-5 1,-7 3 0,5 3 0,-5 5-17,-2 1 0,0 0 0,0 1 0,2-3 17,5-4 0,-5 8 0,4-6 0,-3 1-113,-3 1 0,0 0 1,0 2-1,0 1 72,0-1 0,0 7 0,0 0-57,0-2 59,0 6 1,0 3-142,0 12 1,0 5 0,0 9 0,0 1 109,0 5 1,0-2 0,0 9 0,0 2 33,0 2 1,-7-4 0,0-1 0,1 3 152,-3 2 1,7 2 0,-5 1-1,3-1 53,-2 0 0,3 2 0,-3 3 1,2 4-18,-3 2 0,5-4 0,-5 4 0,3 0-89,-3 0 1,5-4 0,-4 4 0,4-5-153,2-8 0,0 3 38,0-8 29,0-3 1,2-1-33,4-8 1,5-10 0,11-3 0,4-5-294,7-2 0,4-9 0,2-1 0,2-4-193,5 1 1,-5 0 0,5-6 0,-4-1-60,-3 1 1,0-3-1,-2-2 1,-2-2-623,-3 2 1239,-8 2 0,22-6 0,-5-3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30.65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1 138 8313,'6'-13'1756,"1"0"-1018,8 0 0,-11 2-24,9 4 0,-6 5-32,6 2 0,-6 0 90,6 0-916,-9 0 1,-4 0 16,-13 0 0,2-7 0,0-1 0,2-3-1148,5-4 1,0 4 925,-3-2 1,7 8 0,0-1 0,11 4 454,7 2 1,1 0 0,-1 2 0,-3 4-31,-2 7 0,-2-2 0,2 2 0,-7 3 113,-3 1-189,-3-6 0,0 6 0,0-6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31.83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196 59 8011,'9'-20'637,"-7"10"0,9-6 1299,-4 10-218,-5-1-1427,7 7 1,-9 2-1,0 5 2,0 6 0,-3 4 0,-1 5 1,-3 4 82,3 7 1,2 4-1,2 2 1,0 0-134,0 1 1,-7-1-1,1 2 1,1 5-66,3 6 1,2-8 0,-2 1 0,-2 3 24,-3 0 1,-1 9 0,3-7 0,-1 2-92,1 1 0,-3-8 0,-1 8 1,0 1-73,0 3 1,3-12 0,4-1 0,-3 2-77,-1 2 1,-1-5 0,7 1 0,-2-7 59,-4-5 1,3-1 0,-3 1 0,4-3 12,2-1 1,-2-6-1,-3 4 1,-1-4 2,1-3 1,1 3 0,0 2-1,-3 2-15,3-2 0,-1-2 1,1-2-1,-3-1 9,3 1 0,2-1 0,2 1 0,0 0-11,0-1 0,0 3 0,0 2-8,0 2 0,0 0 0,0-6 1,0-1-26,0 1 0,0 0 1,0 1 41,0 5 0,0-10 0,0 3 0,0-1 7,0-1 0,0-4 0,0 0-20,0 2 1,0 3-7,0 2 1,0-1-66,0 1 1,0-7 0,0 0-14,0 2 1,0-4-34,0 2-95,0-9 0,0 7-229,0-4-1218,0-5-757,0 7 1522,0-9 0,0-2 875,0-5 0,-9-4 0,-2-8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32.28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99 7882,'0'-14'3448,"0"1"-2525,0 9 1,8-11-534,5 8 0,5 1 0,1 6 455,1 0-626,8 0 1,3 0 0,8 0 0,2 0 34,5 0 1,6 0-1,9 0 1,2 0-59,1 0 1,-6 0-1,14 0 1,0 0 16,-2 0 1,-7 0-1,-9 0 1,3 0-175,-3 0 1,-6-7-1,2 1 1,1 1-272,-1 3 1,-5 0 0,5-2 0,-4-3-183,-9 3 1,2 2-1,-6 4-1292,4 4-314,-6-4 1114,-3 7 1,-19-2 905,-9-1 0,-18-8 0,-12-9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32.91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97 39 7752,'-18'-2'-528,"5"-4"769,-4 3 0,12-8 2158,-8 5-1360,9 4-127,-14-7-26,16 9 0,-4 2-359,12 5 0,5-5 0,11 4-276,4-3 0,-2-3 0,9 0 0,4 0-54,6 0 0,3 0 0,11 0 0,6 0-44,4 0 0,7 0 1,11 0-1,7 0-140,4 0 0,-5-3 0,-4-1 0,-2-2 10,-2 1 1,-14 3 0,5 2 0,-8 0-119,-10 0 1,-16 0 0,-3 0-1,-7 0-806,-6 0-445,-11 0 202,-4 0 0,-11 0-414,-5 0 0,-4 0 1558,-8 0 0,-10 9 0,-1 2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33.92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1078 8446,'0'11'2420,"0"-2"0,2-9 0,5 0-2010,6 0 0,-2-2 0,2-3 0,2-4-121,2-1 1,3 3-1,0-6 1,-1-2-161,1-3 0,6 3 1,2-2-1,3-5 74,4 0 1,-5-6-1,3-1 1,2 1-265,2 0 1,-5-5 0,-1 5 0,-1-3-103,1-3 0,-12 3 1,3-2-1,-2 1 113,-5 1 0,-6-6 0,2 7 1,-1-3 41,1 0 0,-6 3 1,1-5-1,-4 2-16,-2-1 1,0 5 0,0 1-1,0 2 23,0 0 1,0 0 0,0 6 0,0 0-2,0 1 0,0 6 1,0 0 15,0-3 0,0-1 3,0-3 1,0 7 13,0 0-77,0 9-504,0-5-8,0 9 1,0 2 504,0 5 0,0 4 0,0 8 148,0 1 1,0 0 0,0-1 0,0 1-49,0-1 0,0 1 0,0 0 0,0-1 110,0 1 0,0 2 1,0 1-1,0 6 52,0 1 0,-6-1 0,-3 8 3,-2 4-163,-2 11 1,0-8-1,0 6 1,-2 0 32,-3 0 1,5-4-1,2 4 1,3-2-20,3-5 1,3-1 0,2-3-109,0 0 0,0-13 1,0-2-58,0 0 1,7-6 0,1-8-1,3-1-102,5-4 1,1-3 0,3-2 0,1 0 82,6 0 1,-1-2 0,11-3 0,6-4-637,5-1 1,-2-6-1,4-5 1,0-3-426,0 0 0,-4 6 0,2-8 1182,-7 4 0,3 3 0,-14-1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7:58.03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1039 9720,'11'0'2372,"-3"0"1,-5 0-2111,3 0 1,3 2-1,6 2-75,-2 3-87,-8 0 0,12-7 0,-2 0 1,9 0 0,-2 0 0,4 0 0,-4 0-177,-3 0 1,8-7 0,1-2-1,0 1 64,1-1 1,3-6-1,-6 4 1,0-2 22,3 0 1,-5 0-1,6-7 1,-1 0 29,-6 1 0,-1-1 1,-2 1-1,-1-1-94,1 0 1,-7-8-1,0-2 1,0-1 3,-2 5 0,7-2 0,-8-1 0,4-1 27,-1-5 0,-7 4 0,7 1 0,2 2-11,3 4 1,-5 0-1,0 0 1,2-2-22,3 2 1,1 2-1,1 2 1,-1 1 16,1-1 0,-7 7 0,0 0 0,2-2 17,3-3 1,-1 5 0,-2 0 0,-1 0-62,1 2 0,2-6 0,3 6 1,2 0 9,4 5 1,-2-3 0,6 2-1,-2 1-71,-4-3 0,0 7 0,0-5 0,2 5 27,-2 2 0,-2 0 0,-2 0 77,-1 0 2,10 0 1,-8 0 0,6 0 0,-6 0 45,-1 0 1,0 0 0,-1 2-1,1 3-14,-1 1 1,1 7-1,0-6 161,-1-3 1,-6 5-93,0-3 0,-8 3 1,3-5 50,1 3 0,-7 2 0,7-3 120,0 7 1,-7-2 0,4 2-81,-3 3 0,-3-6 0,0 3 257,0 3 1,0-5 38,0 2-68,0-9-260,0 5 0,-3-9-69,-3 0 1,2 0-257,-10 0 1,8-7 0,-5-1 0,2-3 119,5-5 1,-5 5 0,1-2 0,-1-2-173,0-2 0,-4 4 0,4 0 108,-2-3 0,5-1 1,-7-3 128,-2 1 1,4 6 0,-2 0 46,-3-3 1,6 6 0,-4-1 0,1 0 7,3 0 1,-8 6-1,7-3 1,-2 1 7,0 1 1,0-1-1,-7 7 1,1 0 115,-1 0 1,1 0 0,-1 0 0,0 0-9,1 0 1,-3 2 0,-2 3 0,-2 3-115,2 3 0,2 2 0,3 7 0,-1-3-65,0-4 1,1 5-1,-1-5 1,1 4 23,-1 3 1,0 0 0,1-3-1,-1-2-42,1-2 1,-1 0 0,0 7 0,1 0 51,-1-1 1,7-4 0,0 1 155,-2-1-151,6 7 0,-6-11 0,8 8 0,1 1 26,-3-1 1,7 1-1,-5 0 1,5-1-6,2 1 0,0-1 0,0 1 0,0 0 3,0-1 0,0 3 1,-2 2-20,-4 2 1,3 0 0,-3-6 0,4-1-19,2 1 1,0 0-1,-3-3 1,-1-2 13,-2-2 0,-1 0 0,7 7 6,0 0 0,0-1 1,0 1-16,0-1 0,0 1 0,0 0-35,0-1 0,2-6 3,5 0 0,-3-2 0,7 4 19,-2-2 0,4-6 0,-5 4-17,3-2 0,2-1 1,7-3-22,0 1 1,-1 1 0,1-7-1,-1 2 10,1 4 0,0-3 0,-1 3 1,1-4-30,-1-2 0,1-2 0,0-2 0,-1-3 60,1 3 0,-1-5 0,1 3 1,2-1-17,4-2 0,-4 7 0,4-4 1,-4 4 51,-3 2 1,1-7-1,-1-2-24,1-2 0,0 7 0,-3-5 0,-2 3-5,-2-1 1,0-6 0,5 4 0,-3-1-2,-2-6 1,-6 5 0,4-2 0,-1-2-3,1-2 0,-6 4 1,3 0-1,-1-3-1,-1-1 1,3-3 0,-4 1 0,3-3-1,3-4 0,-7 4 0,3-4 1,-3 4-2,3 3 1,-3-1-1,7 0 1,-2 1-1,-5-1 1,-2 1 0,-2-1 0,0 0-1,0 1 1,3-1 0,1 1 0,2-1 0,1 0 0,-7 1 0,0-1 8,0 1 0,0-1 0,0 0 2,0 1 0,0 6 1,0 0-2,0-3 0,0 5 30,0-2-113,0 0 0,0 0 57,0 0 1,2 9-60,5-3-284,-5 5 69,7 2 19,-9 0 1,0 2 322,0 5 1,0-3 0,2 7 0,2 0 36,3 0 0,-1-5 0,-6 7 0,0 3 54,0 1 0,0 3 0,0-1 0,0 3 33,0 4 1,0-2 0,0 7-1,0-1-91,0 1 1,0 1 0,0 8-1,0-1-40,0 0 0,0 0 0,-2 0 1,-2 1-3,-3-1 0,1-7 0,6-1 0,0-1 20,0 1 0,0-12 1,2 5-1,4-2 12,7-7 0,-2 3 0,2-9 0,5-1-23,6 1 1,0-2 0,6-7-1,1 0-131,-1 0 0,3 0 1,6-3-1,0-3-309,0-7 1,1-3-1,-1 1 1,0 2-84,0-2 0,3-9 1,-1-2 471,-2 2 0,13-7 0,-10 1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34.30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59 118 8190,'3'-19'0,"3"-1"0,-4 1 2142,5-1-791,-5 9 1,-2 5-838,0 12 1,0-2 0,0 10-80,0 1 0,0-4 46,0 2-770,0-9 1,-9 5-99,-4-9 1,-4-2-239,-3-5 0,9-4 1,5-8 77,4-1 1,2 7 0,2 2 499,4 2 1,5 3 0,9 6 0,-1 0 353,1 0 1,0 2-1,-1 2 1,1 5-519,-1 2 0,-8-5 211,-4 8 0,-5-1 0,-2 6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35.64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116 99 8049,'-19'-2'-57,"-1"-5"1,7 5 0,0-5 1026,-2 5 0,4 2 592,-2 0-599,8 0 1,-1 0-473,12 0 1,5 0-1,9 0 1,2 0 20,4 0 1,-2 0-1,8 2 1,3 3-226,2 1 0,3 1 0,-1-7 0,0 0-159,0 0 1,7 0 0,2-2 0,0-3-55,0-1 1,6-1 0,-2 7-1,3-2-37,-3-4 0,5 3 1,-7-3 71,0 4-94,6 2 1,-12 0 0,6 0-1,-2 0 18,-5 0 1,-1 0 0,-3 0 0,0 0-55,0 0 0,1-7 0,-1 1 1,0 1 12,0 3 0,7-5 0,0 1 0,-1-1-42,3-1 0,-4 6 0,6-5 0,0 5-95,0 2 0,-4 0 1,4 0-1,0 0 65,0 0 1,-4 0 0,2 0 0,-3 0-126,-1 0 0,-16 0 0,5 0 0,-9 0-50,-4 0 1,-1 0-1553,1 0 330,-9 0 1,-5 0-548,-12 0 1,1 0 2023,-8 0 0,-9 0 0,-8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36.69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706 40 8098,'20'-11'1462,"-7"0"191,0 5-317,-9 3 56,5-5-999,-9 8 0,0 2 1,0 4-148,0 7 1,0 5 0,-2 1 0,-3 1-19,-1 0 0,-1-1 0,7 1 0,0-1-83,0 1 0,0 6 1,-2 2-1,-2 1 34,-3-1 1,1 7-1,6-5 1,0 3-127,0 0 0,0 2 0,-3 6 0,-1 3 93,-2-1 1,-1-6-1,7 9 1,0-5-21,0-2 0,0 1 0,0-3 0,0-3 22,0-1 0,0 0 0,0 4 0,0-2-154,0-3 0,0-8 0,0 2-39,0-4 47,-9 6 1,7-10-52,-4 8 89,3-9 0,3 14 1,-2-9-63,-4-3 42,4 5 0,-7-13 0,9 9 0,0-1 15,0 1 1,0 0-1,-2-1 1,-3 1-3,-1-1 0,-1 1 1,7 0-1,0 1-24,0 5 0,0-8 0,0 6 0,0 0-16,0-2 1,-6-1 0,-1 1-14,3 4 0,2-8 0,2 6-14,0 0 0,0 0 1,0-5-1,0 1 13,0-1 1,0-6-1,0 0 18,0 3 1,0 1-1,0 3 15,0-1 1,0 1 0,0 0-22,0-1 1,0-6-1,0 0-84,0 2 1,0-4-27,0 2 0,0 0 16,0 7 1,0-7-15,0 0 1,0 0 120,0 7 1,0-7-1,-3 0-35,-3 2 0,4-4 56,-5 2 1,5-6 0,0 4 0,-2 0-79,-3-1 0,-2-3-64,3 6 0,4-6 0,-7 3-16,0-1 1,7 0 0,-7-5 32,1 3 1,3 1 72,-8-1 0,0-5-13,-7 5 0,1-5 0,-1-2-52,1 0 0,-1 0 1,0 0-39,1 0 1,-3 0 0,-2 0 0,-2-2 54,2-5 0,2 3 0,3-7-99,-1 2 83,0 3 1,1 4 0,-1-3 0,1-1-327,-1 1 0,7 1 0,0 0-553,-2-3 0,-1-2 0,1 5 1,4-5 969,3-2 0,-8 7 0,5-5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38.684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1196 15197,'13'-2'829,"0"-2"0,4-3-407,7 3 0,0-5-198,9 3 0,2-10 14,10 3 0,3-4 98,5-3-595,3 1 242,-14-1 0,8 0 87,-5 1 1,-3-1 108,4 1-131,-14-1-387,5 0 0,-15 1 186,4-1 1,-2 1-168,2-1 340,-4-8-6,6 6 1,-8-8 16,0 3-36,-1 6-32,1-16 1,-1 6-112,1-8 0,-3 6 139,-4 1-19,5 8 11,-16-13 0,9 8-18,-5-3 74,-3 3-51,5 1 0,-8 4-12,0-9 13,0 9 1,0-10 46,0 7-40,0-7-3,0 12 2,0-6 0,0 6-4,0-4 5,0 13-17,0-14 0,0 17-24,0-10 33,0 9 43,0-6-53,0 14 199,0-5-216,0 8-42,0 0 55,-8 0 0,3 0 191,-8 0-150,9 0 1,-7 6 0,7 3 28,-3 2 1,1-5-1,3 7 1,-1 3 83,-3 1 0,-1 5 0,3 2 1,-1 4-26,1 3 0,-3 1 1,-1 8-1,0-1 51,1 0 1,-5 2 0,4 5 0,-2 6 13,-4 5 1,6 2 0,0-3 0,3 1 46,-1 2 1,-1-11 1,1 10-65,5-12-130,-7 11 1,9-22 108,0 4 0,-6-4-37,-1 4 0,-6-6-22,6-1 0,-6-1-105,7 1 0,-3-1 64,3-5 1,1 2-24,-8 5 1,9-3 68,-3-3 59,5-6-89,2 16 1,-6-13 16,-1 9 0,1-7-13,6 7 1,0-9-82,0 2 0,0-2 76,0 2 0,-3-4-67,-3 4 0,4-4 22,-5-3 0,3 3-25,-3 4 1,3-8 12,-9 8 1,6-15-15,-6 8 0,7-4-21,-7 5 0,8 0-5,-1-1 0,1-6-9,-1 0 0,4 0 0,-5 7-104,5 0 1,2-1 112,0 1 1,-2-1-6,-5 1 1,5-7-12,-4 0 165,3 0-134,3 7 0,-2-1-46,-4 1 33,3-9 24,-5 6 1,1-6-25,1 9 0,-7-1 7,6 1-94,1 0 0,-1-7 0,0 0-34,3 2-259,-7-6 48,9 8 178,-7-15 1,3 9-107,-1-4 0,-1-5-265,1 4 227,5-3 129,-16-3 1,8 0-197,-10 0 206,0 0 39,1 0 28,8 0 31,-7-9 0,8 5 7,-10-10 1,7 1 177,0-6-168,8-1 0,-10 1 0,7-1 63,-3 0 1,6-1-1,-1-3 1,1-5 169,-1-1 1,4 4 0,-5-5 0,7 1-84,7-1 0,1-1 0,8-8 1,-3 1 90,2 0 0,5 0 0,3 0 0,6-1 525,1 1-444,-6 0-94,5-9 0,-3 11 96,0-9 0,9 14-109,-3-14 0,-3 16 21,-3-10 0,2 5 66,-2-4 0,9 0-13,-2 0 1,-3 6-106,3 1 0,2-1 17,10-6 54,-3 8-150,6-6 0,-9 13 159,0-8-26,0 8-253,9-13 0,-6 8 122,3-3-709,-3 3 483,-3 1 1,-6 4-99,-1-9-261,-8 9 353,4-13 0,-8 13-373,0-8 1,-7 6-561,0-7 0,-9 7-724,3-7 0,-5 1 1875,-2-8 0,0 1 0,0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39.07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138 79 8288,'11'-20'1885,"-2"1"0,-9 10-1426,0 9 0,-9 7-353,-4 6 1,2-5-1,0-5 1,0 1 138,0 2 0,5 1 0,-7-7-462,-2 0 1,4-7 0,0-1-117,2-3 0,-4 4-49,6-6 299,1 9 0,8-11 337,5 8 0,4 1 0,8 6 1,1 2-254,-1 4 0,1-1 0,0 8-1112,-1 2 1111,-8-6 0,-2 8 0,-9-6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40.22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40 59 8050,'-11'0'63,"0"-7"1815,5 1-1055,3-1-422,-5 7 1,10 0-1,4 0 419,8 0 1,-4 0-528,3 0 0,1 0 4,5 0 1,7 0-1,3 0 1,1 0 672,5 0-765,-7 0 1,16 0-1,-5 0 89,2 0 1,3 0-49,2 0 0,-5 0-54,5 0-58,-5 0 40,-2 0-69,-8 0-58,6 0 159,-15 0 16,15 0-228,-16 0 128,16-8 0,-6 6 46,8-5 0,-6 5 61,-1 2-112,1 0-144,6 0 0,0 0 153,1 0-169,-1 0-66,0 0 1,-6 0 6,-1 0 0,1 0 157,6 0 1,-6 0-16,0 0 0,-7 0 0,4 0 0,1 0 1,-1 0 0,1 0-29,1 0 1,5 0 20,-4 0 1,0 0-6,6 0 0,-11 0-79,11 0 96,-4 0-18,4 0-137,-8 0 140,15 0-7,-22 0-5,21 0 1,-14 0-3,8 0 1,0 0 9,0 0-297,1 0 273,-1 0 0,0 0-7,0 0 0,-6 0-4,0 0-48,-1 0-66,-1 0 0,6 0 23,-5 0-174,-3 0 129,8 0 1,-16 0-51,6 0 1,-6-2-201,-1-5 1,0 5-165,-1-5 1,-6 5-123,0 2 0,-6 0-3874,6 0 4555,-9 0 0,-4 0 0,-11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41.07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667 79 8048,'0'-11'1087,"0"-6"1,2 8-207,4-4-90,-3 4 0,5 7 374,-8-4-582,0 4-492,0-7 230,9 9 51,-7 0 1,7 2 0,-9 5-84,0 6 1,0 6-1,0 5 1,0 4-110,0 3 0,0-5 1,-2 5-1,-3-1-43,-1 1 1,-1 1 0,5 7 0,-2 1 45,-3-1 1,-6 2 0,4 3 0,1 4-93,-1 2 1,0-5-1,5 6 1,-5-4-34,-2-3 0,7 0 0,-3-1 44,5 3-117,2 0 0,-6-14 151,-1 1-200,1-9 123,6 13 0,0-13-101,0 8 0,0-5 105,0 5 1,0-8-11,0 2 1,0-2 20,0 2 31,0-4-91,0 7 0,0-8 21,0 5 0,0-4-16,0 4 33,0-4-56,0 6 0,0-6 13,0 4 1,0-2 28,0 2 0,0-4 1,0 4-1,0-4-60,0-2 34,0-1 0,0 1 1,0 2-5,0 4 25,-9-13-65,7 13 1,-7-15-83,9 9 1,0-1-1,0 1-112,0-1 186,0 1-239,0 0 232,0-1 0,0 1-239,0-1 233,0 1 1,-2-7 0,-2 0 0,-3 2-176,3 3 154,1 1 0,3-6 0,0 0 25,0 3 1,0-5-1,0 2 31,0 2 1,0-4 0,-2 2-145,-4 2 156,4-6 0,-7 8 84,9-4-102,0-4 1,-7 2-1,-1-7-3,-3 3 0,4 1 0,-6-3-200,-2 1 120,-3 1 1,3-7-1,-2 0 1,-5 0-285,0 0 253,0 0 0,-4 0 0,-2 0-284,-2 0 0,3-7-119,-5 1 1,6-7 102,-7 6 0,9-6 0,-2 4 0,4 1 438,3-1 0,-1-6 0,0 4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42.81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1115 19419,'11'0'452,"-3"0"0,-6-2-280,5-4 1,-5 1-1,7-5-285,0 1 0,1-4 0,8 4 139,-5-2 0,4 7 0,-6-5 0,2 3-3,0-1 1,-2-2-1,4 5 1,-1-3-64,1 3 1,2-5-1,3 1 26,-1-3 0,1 4 0,0-4 0,-1 0 24,1 1 0,-1 3 1,1-6 248,0-2-247,-1 6 1,1-8-1,-1 4 1,1-5-19,0-1 1,-5-1 0,0 0 0,2 1-84,-1-1 1,-1 1 0,2-1 0,-1-2-39,-3-4 1,-2 4-1,4-4 1,-2 2 54,2-2 0,-6 4 1,0-4-1,-3 4-13,1 3 1,-1-3 0,-6-2 0,2-2 29,5 2 0,-5 2 0,5 3 1,-5-3-3,-2-4 0,0 4 0,0-4 1,0 4 0,0 2 1,0 1-1,0-1 1,0 1-33,0-1 1,0 0-1,0 1 67,0-1 0,0 7 26,0 0 0,0 6 0,-2-3-236,-5 1 0,5 5 154,-5 10 0,5-2 0,2 9 0,0 3 153,0 1 1,-2 9 0,-2 0-1,-3 1 63,3 1 0,-1-4 1,1 6-1,-2 1 8,1-1 1,-4-4 0,3 7 0,-1 2 42,-1 2 1,3-4 0,-6-1-1,3 3-82,3 2 1,-3 2-1,-1 1 1,0 1 11,1 5 0,-1-12 0,4 6 157,-1-3-232,-1 0 1,5 0-1,-2-2 1,-3-3-33,3 3 0,2-7 1,0-1-1,-3-4 26,-1 4 1,-1-3 0,7 6-1,-2-2-3,-5-4 1,3 0-1,-7 0 1,3 5 41,3 1 0,1 3 0,-1 4 1,-1 0-30,2 2 0,-5-11 0,2 11 0,3-2-20,2 0 0,2 3 1,-2-3-211,-5-5 121,5 5 1,-9-8-1,7 6 1,-5-5-71,-2-2 1,5 1 0,-5-5 0,0 2 35,0-2 0,4 4 0,-4-2 1,3-2-82,3-2 1,-3-3-1,1 1 1,3 0-160,2-1 0,-5-6 0,-2 0 42,-2 3 1,7-6-1,-5 1-304,1-2 1,3-2 270,-8-7 1,2 2-1,-2 4 1,2-3 53,5 3 0,2 3-64,-10-3 0,8 1 175,-7-7 0,6 0 1,-6 0 244,-2 0 1,4-2-1,-2-5 65,-2-6 1,0-4 0,2-3 0,4 0 54,0 1 1,5-1-1,-7 1 1,2-3 8,5-4 0,-5 2 0,3-7 0,1 1 2,3-1 1,2 5-1,0-4 1,0-3-6,0-4 0,9 9 0,4-12 215,4 3-330,12 0 0,-6-2 1,10 0-1,2 0 67,2 0 0,-4 6 1,-1 0-1,5-2-51,7-2 1,-7-2 0,4 2-1,-1 2-65,-6 3 1,-5-1 0,3-6 0,1 2 10,-3 4 1,1-2-1,-7 7 1,6-2-2,7-5 1,-2 4 0,11 1 0,-2 1-152,1 5 1,-1 1 0,6-1-1,0-3-64,0 3 0,-13 3 0,2 3 0,-4 3-169,-4 2 0,-3 2 0,-11-4-1413,-4 2 0,-4 0 0,-13-7-2287,-9 1 4027,0-1 0,-24-8 0,6-3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43.17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20 118 8333,'2'-19'629,"5"-1"1,-5 7 1065,5 0-858,3 9 0,-7-3-381,3 14 0,-4-3-282,-2 9 1,-2-9 45,-4 3 1,-5-5-804,-9-2 0,9-9 0,5-4 58,4-4 1,2 4 525,0 0 1,2 9 0,4-3 0,7 5 45,5 2 1,-5 0 0,0 2 0,2 5-703,3 6 0,-5-3 655,0 4 0,-9-1 0,5 6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44.71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137 136 8038,'0'-20'0,"0"7"0,0 0 679,0-2 1,0 4 255,0-2 1,0 6 123,0-6 0,0 7 614,0-8-1398,0 10 1,0-2-1,0 12 58,0 7 0,0 5 0,0 3 1,0 5 56,0 7 1,0-2 0,0 3-1,0 6-121,0 3 1,0 3 0,0-7 0,-2 3-33,-4 3 0,3-3 1,-5 6-1,1-3-92,1 1 0,-7 2 1,6-5-1,0 5 115,-1 2 0,6-4 0,-5 4 13,5-2-144,2 7 0,-7-12 0,1 7 79,1-2-158,3 7 1,2-21 0,0 6 0,0-3 13,0 0 1,0-5 0,-2-1 0,-2-1-36,-3 1 0,1-7 0,6 2 0,0-2 14,0 2 0,-7-9 0,1 7-35,1 0 1,3 0 0,2-4 0,0-1 50,0 1 1,0 0-1,0-1 1,0 1-148,0-1 1,0-5 0,0-1-1,0 2 46,0 2 0,0 3 1,0-1-1,0 1 29,0 0 0,0-7 0,0 0-199,0 2 201,0 2 1,0-3 0,0-1 0,0 2-5,0 2 0,0-4 0,0 0 29,0 3 1,0 1 0,0 3-30,0-1 0,0 1-74,0-1 0,0 1-10,0 0-95,0-1 121,0 1 1,0-7 49,0 0 1,0-6-24,0 6 1,0 0 208,0 6 0,0-6-580,0 0-1195,0 0-1287,0-2 945,0-2 0,0-24 238,0-5 1716,0-4 0,9-4 0,2-3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00.39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59 79 7083,'0'-20'2772,"0"0"-1619,0 1-422,0 8-264,0 2 1,0 24 0,0 5-294,0 2 1,0 2 0,0 0-1,0 2 17,0-2 1,0 6 0,0 3 0,0 2-23,0-3 1,0 8-1,0-3 1,-2 6-38,-4 1 1,4 4 0,-5-3 0,5 1-45,2 2 0,0-7 1,0 5-1,0-4-8,0-3 0,0-2 0,0-2 0,0-5 4,0-2 1,-2 5-1,-3-7 1,-1 0 14,1 3 0,3-8 0,2 6 0,0-3 18,0 2 0,-2-5 0,-2 6 62,-3-6-123,1-1 0,6 0 0,0-1 1,0 1 14,0-1 0,0 1 0,0 0 1,0-1 15,0 1 1,2-1 0,2 1 0,3 0-48,-3-1 1,-2 1 0,-2-1 0,0 1-11,0 0 1,2-5 0,3 4 38,1 10 1,1-8 263,-7 6-221,0-1 0,0 0 1,0-2-25,0 0-33,0 0 1,0-9 0,2 2-3,5 5 1,-5 2 0,4-4 0,-4-1-51,-2 1 1,0-7 0,0 0-34,0 2 0,0-4 1,0 2-112,0 2 1,0 3 150,0 1 1,0-5 0,0-1 5,0 2 0,0-4 0,0 2-10,0 2 1,0-4-1,0 2-36,0 2 1,3-6 0,1 0 1,3-1 1,-1-3 8,-6 8 1,0 0-2,0 6 0,0-5 16,0-1 0,2-9 1,3 5 10,1-1 1,1-3-8,-7 8 1,0-7-24,0 7 12,0-8-160,0 12 60,0-15 227,0 7-682,0-9 0,0-2-502,0-5 1,0 3 70,0-9 0,0 6 997,0-6 0,8 0 0,3-6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45.38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79 941 7618,'-13'0'779,"0"0"1,2-2-56,-2-5 1,2 5 816,5-4-199,4 4-819,-7 2 0,9-3-41,0-3 0,0 1-171,0-8 1,2 2 0,5-4-165,6 2 0,-2 7 1,2-5-55,2 2 1,-4-4-1,2 4 1,2 1 37,2-1 0,-3 0 0,-1 5 1,2-5-146,2-2 0,3 0 1,-1-4-1,1 2 87,0-2 1,6-3 0,2-1-1,0-1 53,1 1 0,3-3 0,-3-2 0,-1-2-35,0 2 0,1-5 0,-5 3 0,4 2 9,2 3 0,-6-6 1,2 1-1,-4 2-142,-2 3 1,-1 7 0,3 1-1,2-2-62,2-2 1,3-3 0,-5 1 0,4-1 80,2 0 1,-6 3-1,2 2 1,-2 2 1,3-3 1,-10 5 0,5-2-1,-3 0-667,-3 2 0,-8 1 0,5 3-394,3-6 1,-8 2-1033,-1-2 613,-5 9 1501,-2-5 0,0 0 0,0-2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46.20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60 59 7924,'-11'-11'62,"0"1"410,4 3 0,5 3 0,-7-7 931,1 2-41,6 3-959,-7 6 1,18 8 0,1 5-1,4 5 426,-1 1-659,0-8 0,6 7 1,1-3 116,-1 9 0,3-7 0,2 5 0,2 0-13,-2 0 1,-2-5 0,-2 9 0,-1-4-55,1-3 1,2-3 0,2-1 0,2 5 171,-2 1 0,-7-8-234,3 14-113,4-10 1,2 11-1,-4-8 1,-3-1 83,-4 1 0,1 0 1,3-1-1,1 1 0,-1-1 1,-5 1 0,-1-3 0,2 1-31,2 2 0,1-5 0,-3 9 0,-4-7-58,-2-4 0,4 0 1,-7 7-1,1-1 26,1 1 0,-5-7 0,3 0 1,-4 2-72,-2 3 0,7-5 0,-1 0 46,-1 2 0,3-4 0,1 0-74,2-2 61,2 6 0,0-13 1,-2 7-1,0-3-101,0 1 0,-5-1 1,7-6-58,3 0 0,-6 0 1,4 0-367,1 0 1,-4 0 0,2 0-254,2 0 0,2 0 0,3 0-559,0 0 1,-1 0 0,1 0 1306,-1 0 0,1 0 0,0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48.46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87 2135 7965,'-19'0'324,"6"0"0,0 0 1285,-3 0 488,8 0-1615,-10 0 0,18 0 0,0 0-36,11 0 0,7 0 1,1 0-1,3 0 119,4 0 0,-2-7 0,9-1 0,2-1-373,2 0 1,-5-6-1,1 2 1,2-5-104,2-1 0,2-3 0,-2-2-45,-4-2-5,4-9 1,-9 11 0,5-8 0,-5-3-47,0-2 1,-6 2 0,4 0-1,-4-4 16,-2-3 1,-7 12 0,-3-7 0,1 2-24,0-2 0,-4 9 0,4-9 0,0 4-57,-1 3 1,-3 3-1,4-5 1,0-3-1,0-2 1,-7-2 0,5 2 0,-3 2 16,1 2 0,-1-2 0,-6-6 0,0 0 29,0 4 1,0 2 0,0-4 0,0-1-1,0 1 1,0 6-1,0 1 1,0-3-12,0-2 1,0 4-1,0 3 1,0 1 33,0 6 1,0 1-1,0 2 1,0-2 8,0-4 1,7 4 0,-1-4 0,-1 5 1,-3 1 1,-2 0 0,0 1 0,0-1 2,0 1 1,0 5 0,-2 1 0,-3-2-30,-1-2 1,-1-3 0,7 1 0,0-1-24,0 0 0,-6 1 0,-1-1-41,3 1 0,2-1-27,2 0 19,-9 9-162,7-6-17,-7 15 325,9-7 492,0 9-385,0 0-58,0-9-642,0 7 0,0-4 488,0 12 0,0-1 0,0 10 0,0 4 161,0 5 1,0 11-1,0-2 133,0 4-142,0 11 1,0-5 0,0 8-1,0 1 17,0 4 0,0-1 1,0 10-1,0-2-26,0 3 1,-2 1 0,-2 7 0,-3-4-40,3-3 1,-1 1 0,1-7 0,-3 0 2,3-5 1,2-8 0,2 2 0,0-2-20,0-4 1,0-3 0,0-2 0,0 1 2,0-1 1,2-9 0,2-1 0,3-3 17,-3 0 1,-1 2-1,-3-2-6,0 7 0,0-5 1,0-2 111,0-4-114,-9-2 0,7-1 0,-5 1 35,5 0 1,2-1-1,0 1-79,0-1 0,0 1 1,0 0-45,0-1 0,0-6 0,0 0 38,0 3 1,0 1-10,0 3 1,0-1-276,0 1 226,0-1 0,0-5-425,0-1 542,0-9 592,0 5-397,0-9-919,0 0-462,0-9 1362,0 7 1,0-9-152,0 4 1,0 3 0,0-9-351,0-2 0,0-3 1,0-1-1,0-1 135,0 0 1,0-1 0,0-3 0,0-2-38,0 2 0,0 0 0,0 0 0,0-2 65,0 2 1,0-7-1,0 1 1,0-1 124,0 5 0,6-2 0,3-1 0,0-1-50,0-5 0,-1 5 0,-1-1 0,4 1-20,0-1 1,6 5 0,-6-4-1,2 1 45,0 5 0,-6 0 1,6 0-71,2-2 0,-4 0 0,2 7-80,2-1 0,-4 2 1,2 5-1,2 5 85,3-1 0,1 5 1,1-7-1,2 2-8,4 5 1,-4-5 0,4 2 0,-2 3 3,2 2 0,-4 2 1,4 0-1,-4 0 99,-3 0 1,-6 0-1,0 0 237,2 0 1,-4 0-155,2 0 1,-2 2 0,2 5-7,-6 6 1,-5-2 0,-2 2 0,0 2 15,0 2 0,-2 5 1,-2 2-1,-5 2 45,-2-2 0,0-2 0,-4-3-142,2 1 28,0 8 1,0-6 0,0 4 0,-3-4 14,-1-2 1,-3-1 0,1 1 0,-1-1-68,1 1 0,-10 0 1,-1-1-1,-3 1-55,0-1 0,1-1 1,-7-3-1,-3-2 11,-4 2 1,12-6 0,-3-2 0,4-5 40,2-2 0,7 0 274,-2 0-134,13 0 1,7-7-1,12-1-326,7-3 0,5 6 0,1-3 0,3 1-19,4 1 1,-4-7 0,4 6-1,-2 0 55,2-1 0,-4 6 0,6-5 0,-2 3 82,1-3 1,1 5-1,-4-5 1,4 5 171,3 2 1,-7 0-1,4 0 1,0 0 125,5 0 1,-9 0 0,0 0 0,0 0-43,-2 0 0,-1 9 1,-1 4-83,-1 4 0,-5 1 0,-4-3 0,-1 0 68,-4 7 0,-3-2 0,-2 6 0,0-2 67,0 2 1,0 4-1,-2 7 235,-5-4-359,5 4 1,-9-6 0,7 6 0,-3-2-40,3-3 1,1-8-1,3 2-31,0-4 23,0-2 1,3-3 0,3-4-66,7-6 0,5-5 0,3-2 0,6-2-523,5-5 0,5-4 1,2-8-1,3-1-779,4 0 0,1 1 0,8-1 1298,-3 1 0,0-1 0,7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49.77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98 59 8122,'11'-13'1452,"-4"0"1,-5 6 1163,-2-6-794,0 9-1271,0-5 200,0 9-544,0 9 1,0 2 0,0 11 0,0 2 71,0 2 1,0 8 0,0-3 0,0 2-4,0-1 0,0 1 0,0 6 1,0 0-69,0 1 1,-2 1-1,-3 2 1,-1 5 13,1 2 0,1-10 0,0 3 0,-3 3-36,3 2 1,1-2 0,1 4 0,-2 0-55,-3 0 1,1-11-1,6 5 179,0-1-221,-9 9 0,7-15 1,-5 5-1,5-3 25,2-4 0,-6 0 0,-1 2 0,3-2-17,2-3 0,2-8 1,-2 4-1,-3-1-21,-1-1 0,-1 0 0,7-7 0,0 3-61,0 4 0,0-4 0,0 4 0,0-4 11,0-2 0,0-1 0,2 1 0,3-1-24,1 1 1,1 2 0,-7 2 0,0 2 0,0-2 1,0-2-1,0-3 1,0 1-24,0-1 0,0 1 0,0 0 0,0-1 12,0 1 1,0-1 0,0 1-24,0 0 0,0-1 0,0 1 1,0-1-23,0 1 1,0-7 0,0 0-115,0 2 1,0 3-138,0 1 1,0 1 187,0 0 0,0-7 97,0 0 1,0-7-47,0 7 0,0 0 24,0 7 1,0-7-226,0 0 78,0-8 1,0 5-314,0-3 217,0-5 0,0 5 0,0-14-651,0-6 1,0 2 0,0-2 0,0-2-2894,0-3 3827,0-1 0,8-9 0,3-3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50.31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0 961 12133,'3'-20'846,"3"0"1,5 1-1,9-1 1,-1 1-559,1-1 1,2-2 0,4-2-1,6-2-169,5 2 1,-2-6 0,2-1-36,5 1 1,3-5-1,-1 6 1,0 1-1,-3 0 83,0 4 0,-12 0 1,8 0-23,-7-2-132,5 0 1,-11 4-1,6-2 1,1-2 42,-1 2 1,-3-4 0,5 1 0,1 1-148,-3-2 0,5 11 0,-9-7 1,0 0 28,3 2 1,-12 7 0,5 2 0,-2-3-338,-5-1 1,-7 4-543,6 0-1646,-10 0 1,2 2-1470,-12 4 4056,-5 5 0,-9 11 0,1 2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51.022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68 79 7946,'-7'-13'-212,"1"0"1,-7 6 484,6-6 0,-6 6 689,6-6 0,-1 9-438,1-3 0,7 5 0,0 2-209,11 0 1,0 0 0,2 2 0,2 3 295,3 1 1,1 10-1,1-3-163,-1 4 0,1 3 0,0-1-138,-1 1 1,1 2 0,-1 2 392,1 2-558,0 0 0,-1-4 1,1 2-1,-1 4 75,1 2 0,2-3 0,2 5 0,2 3-57,-2 2 1,0-4 0,0-3-1,2 1-52,-2-1 0,-2-4 0,-5 5 1,-2-1-49,-2 1 0,0-7 1,5 4-1,-3-2 51,-2 0 1,-6 0 0,4-6-1,-1 0-146,1-1 1,-4 1-1,6-1 69,2 1 1,3 0 0,1-3 44,1-4 0,-1 2-102,1-8 12,0 8 1,-1-13 0,1 7 1,-1 0 0,1-7 0,0 4-470,-1-3 1,-6-3 0,-2 2-835,-2 4 1,0-3-621,-3 3 0,-4-6 1930,5-6 0,-5 3 0,-2-5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52.70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110 1980 8031,'-20'0'14,"0"0"282,1 0 0,6 0 442,0 0 1,6 0 1704,-6 0-1258,9 0 1,4 0-802,13 0 0,4 0 0,1-2 0,-3-3 275,-2-1 0,0-3 0,7 3-336,-1-8 1,1 4 0,-1-3 0,1-3-214,0-1 0,-7 2 0,0-1 1,2-3-46,2-3 1,3 5-1,0-12 74,-1 1-182,10-3 0,-8-8 0,3 2 0,-6 0-90,-5-2 1,0 4-1,4-11 1,-2 5-11,-1 2 1,-8 0-1,5-1 1,-2-1 88,-5-5 0,-2 5 0,0-5 0,3 5 19,1 2 1,1 0 0,-5-1 0,2 1 47,3 0 0,-1 0 0,-6 0 0,0-1-131,0 1 1,0-7 0,0 1-1,0-1-15,0-2 1,0 4 0,0-6 106,0 2-5,0 3 0,3 12 0,1 3 0,2-1 72,-1 1 0,-3-1 0,-2-2 0,2 7-20,5 5 0,-5 1 0,4 0 0,-3 1 27,-3-1 1,0 7 0,0 0-45,0-2-361,0 6 12,0 0 0,0 12 0,2 3 303,4 7 0,-4 5 1,5 1-1,-5 1 35,-2-1 0,0 3 1,0 2 184,0 2-115,9 0 1,-7-6 0,5 0 0,-5-1 81,-2 1 1,0 6-1,0 2 1,0 1-15,0-1 1,0 7 0,0-3 0,0 8 6,0 5 1,-2 1 0,-3 8 0,-1 5-37,1 2 0,-3-2 1,1 11-1,1-1-2,-3 1 0,0-11 1,-6 4-1,4-2-9,2-7 0,-4-1 0,5-12 0,-1 3-48,0-1 0,3-12 0,6 6 116,0-7-111,0 5 1,0-9 0,0 9 321,0 0-311,0 6 1,6-17-1,1 7 1,-3-1 28,-2 1 0,5-7 0,-1 2 0,-1-5 10,-3-1 0,-2 0 1,0-1-85,0 1 1,0-1-290,0 1 117,0-9 404,0-2-226,0-9 1,0-3-1,-2-3-18,-5-7 0,5 2 1,-5-2-1,5-2-169,2-3 1,-2-1-1,-2-1 1,-3-2-110,3-4 0,2 2 1,2-6-1,0-1 45,0 1 1,0-3 0,0-4-1,0 2 108,0 3 0,2-1 1,2-6-1,3-1 43,-3 1 1,0 7-1,1-1 1,3-2 48,3-2 0,-4 4 0,6 3 0,0 2-8,-2 4 1,6 0 0,-4 0 0,5-2-34,1 2 1,1 8 0,0 3 0,1 0-8,5 2 0,-4 1 0,4 5-343,-4-1 299,-2-1 1,2 7 0,1 0 0,4 0 54,-3 0 0,-3 0 0,-1 0 0,0 0 52,-1 0 0,1 0 201,-1 0 0,-1 2-88,-5 5 0,-4-3 1,-9 9-1,0 2 74,0 3 1,-3 2-1,-3-1 1,-7 1 115,-5-1 0,-1 3 1,-1 2-1,-2 4-176,-4 3 0,4-7 0,-6 4 0,2-2-61,0 0 0,-2 3 0,1-8 0,-5 3-30,-5 0 0,2-13 0,0 7 1,-4-7-157,-2-7 1,8-2-1,-9-2 1,3 0-47,4 0 1,9-9 0,0-4-216,4-4 1,12-3-1,5 3 271,10 4 1,5 2 0,12 7 0,4-3-4,7 3 1,4 1 0,0 3 0,-2 0 123,-2 0 1,-1 7-1,7 0 1,1-1 46,-1 3 1,-7-5 0,-1 9 0,-1 2 185,1 3 1,-5-3-1,2 3 383,-6 3-485,2 3 1,-13-2 0,6 2 0,-1 4 75,-3 3 1,-7 1-1,5 5 1,-2-2 13,-5-2 0,1-7 0,-1 5 0,5-3-12,1-4 0,-3-2 0,6-5 0,0-2-84,-2-2 1,6-8-1,-3 1 1,5-4-63,7-2 0,-2 0 0,7-2 0,1-6-388,5-12 0,0 5 0,11-9 0,-2 0-935,-2 2 1,-5 0 0,11 5-1,-2 2 1265,-5 2 0,-1-9 0,-3-9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54.44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235 20 8179,'11'-11'5943,"-2"3"-4601,-9 8-151,0 0 1,0 8-822,0 5 1,0 5 0,0 1 0,0 1-43,0 0 1,-2 6 0,-3 2 0,-1 2-33,1 5 1,1 2 0,0 3 0,-3 1 10,3 5 0,-5-5 0,3 5 0,-1-3-56,-2 3 1,7-5 0,-4 5 0,1-2 3,-1 1 1,4-3-1,-5 1 1,5-3-171,2-1 1,0-11 0,-2 11 0,-3-4-6,-1-4 0,-1 6 1,5-7-1,-2 3-161,-3-1 0,-6-5 1,7 3-1,-1 1 102,-2-1 0,7-4 0,-4 5 1,4-1 30,2 1 0,-7-5 0,0 4 1,3-1-20,2-6 1,2 6 0,0-3-1,0 0-105,0 2 0,0-10 1,0 6-1,0 0-101,0-3 1,0 1 0,0-2 0,0-1 19,0 1 1,0 0 0,-2-1-1,-3 1 3,-1-1 0,-1-6 0,7 1 0,-2 1 54,-4 2 1,3 3 0,-3-1 207,4 1 0,2 0-176,0-1 26,0-8 0,0 7 0,-2-8-132,-5 1 0,5 7-131,-5-5 0,5-2 125,2 2 1,0-7 38,0 7-51,0-8-241,0 3 168,0-8 690,0 0-467,9 0 0,2 0 0,8 0 1,1 0-35,0 0 0,1-6 0,3-1 0,5 3 72,1 2 0,-4 2 1,7 0-1,2-2 9,2-5 1,-5 5 0,1-5 0,2 5 16,2 2 0,2 0 0,0-2 0,3-2 37,3-3 0,-3 1 1,3 6-1,-3-3 53,-3-3 1,0 4 0,-2-5-268,-4 5 136,4 2 1,-15 0-1,4 0 1,-4 0-219,-3 0 0,-6 0 0,-2 2 1,0 3-2556,0 1-476,-7 1 3264,5 1 0,-26-5 0,-5 5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56.19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37 2165 8420,'-10'0'3419,"-1"0"-752,4 0-1688,5 0 0,-5 0 261,14 0-977,4-9 1,8 5 0,3-7-1,2 0 51,2 0 0,9-2 0,-2-5 0,4 3-15,2 2 0,0-2 1,0-9-1,3-2-135,3 2 0,-3 2 0,4 2 0,-5 1-54,-2-1 0,0-6 0,-2 0 0,-2 2-20,-2 2 1,-9 0 0,2-1 0,-2-6-175,2-1 1,-11 4 0,5-7-1,-5-2-211,-4-2 258,6-2 1,-8 0-146,4-1 113,5-7 1,-16 10 0,4-7 0,-1-2 8,1-2 1,-4 9 0,5-2 0,-3 2 24,3 4 1,-5 0 0,5-2 0,-3 2-29,2 2 1,-3 7 0,3-4 0,-4-1-12,-2 1 0,0 4 0,0-5 0,0 1-10,0-1 1,0-1 0,0-8-1,-2 1-15,-4 0 1,3 0 0,-3 0-1,4-3 16,2-4 1,0 12 0,0-6-1,0 6 66,0 3 0,0-4 0,0 9 145,0 2 1,0 2-134,0 3 0,0 6 15,0 0-103,0 0 66,0 2 1,0 0 68,0 4-3,0 5 1,0-9-65,0 5-178,0 3 0,0-7-359,0 3 0,0 7 0,0 0 667,0 11 0,0 2 0,0 4 0,0 5-68,0 0 0,0 8 0,0 3 0,0 4 36,0 2 1,0 3 0,0 1 0,-2 5 19,-5 2 1,5-4-1,-5 6 1,5 3 19,2 1 1,-6 3 0,-1-4-1,3-5 21,2-5 0,2-5 1,0 10-1,-3-2 10,-3-5 0,4-8 1,-5-2-1,5 1-34,2 3 0,0-4 0,0 0 0,0 2-9,0 2 0,0-7 1,0-2-1,0 1-21,0 3 0,-2-3 1,-3-3-1,-1-2-33,2 2 1,-5-2-1,2 6 1,1-1-88,-3-5 0,5 0 0,-7 0 0,2 2 70,5-2 1,-5-3 0,2-1 0,3 0-63,2-1 1,2 1-1,0-1 60,0 1 0,0 0 0,0-1-82,0 1 1,0-1 0,0 1 0,0 0-53,0-1 0,6-6 1,1 0 72,-3 3 0,-1 1 1,-3 3-86,0-1 0,2-6 0,2 0 113,3 3 0,1-6 0,-1 4 47,6 1 1,-2-4-1,2 2-61,2 2 1,-4-6 0,2-1 9,2 1 1,3-7 0,1 5 90,1-5 0,0-2 0,1-2 1,3-5-129,2-6 0,9-4 0,-2-3 0,4 1-694,2-1 0,0-6 0,1 0 0,1 2-1690,5 2 1,-12 2 2429,6 1 0,-5-1 0,4 1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57.75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236 99 8198,'0'-20'169,"0"1"1,0 5 931,0 1 0,0 7 721,0-7-409,0 8-849,0-3 1,-2 8 0,-2 2 51,-3 4 0,1-1 1,6 10-269,0 7 0,-3-3 1,-1 10-1,-2-1-53,1 5 0,-4 6 0,3 4 1,-1 5 2,-1 2 1,5 3 0,-5 6-1,1 1-70,1 6 0,-3-10 0,5 8 0,-3-1-76,3-2 1,-1-7 0,1-4 0,-2-2-39,1-4 1,3-3 0,0-2-1,-3 0-111,-1 1 0,-7-5 0,6-1 0,1 3-53,-3-2 1,7 2-1,-5 5 1,5-1 230,2-4 0,-6-4 0,-1 2 0,3-3-22,2 3 1,2-7 0,0 1-68,0-1-21,0-6 0,0 6 1,0-8-1,0-1 19,0 1 1,0-7 0,0 0-1,0 2-63,0 3 0,0-5 0,0 0-277,0 2 1,-7-4 0,1 2 297,1 2 0,3 3 0,2 1-18,0 1 0,0-7 0,0 0-50,0 2 0,0-4-143,0 2 1,0-6 92,0 6 0,0 0-6,0 6 0,0-6-73,0 1 0,0-8-82,0 7 1,0-6-275,0 6 102,0 0 360,0-2 1,0 0 104,0-5-109,0-4 93,0 7 259,0-9-457,0 0 1,2-7 110,5 1 0,-3-1 0,9 7 0,2-2 7,3-4 0,4 4 0,2-7 0,4 2 105,2 1 1,3-1 0,6 7-1,3 0 28,3 0 1,-1 0 0,6 0 0,0 0-17,0 0 0,-4 0 0,4 0 0,-2-2-76,-5-4 1,1 3-1,-1-3 1,3 4-58,-2 2 0,-9 0 0,-5-3 0,1-1 12,-1-2 0,-6-1 0,2 7 0,-4 0-331,-2 0 1,-7 0 0,0 0-1578,2 0-2162,-6 0 4108,-1 0 0,-16 9 0,-3 2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02.66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216 20 7579,'-11'0'1733,"0"0"-1119,4 0-30,5 0 361,-15 0-461,15 0 1,-5 0-223,14 0 0,-3 0-52,9 0 0,0 0-69,7 0 0,-1 0 0,1 0-152,-1 0 0,1-2 0,0-3-114,-1-1 161,1-1 0,6 7 0,0 0 0,0 0-3,3 0 0,-8 0 0,5 0 0,-2 0 22,3 0 0,-6 0 0,5 0 1,-2 0-14,3 0 1,-6 0 0,5 0 0,-4 0-3,-2 0 0,2 7 0,2-1 0,2-1 8,-2-3 0,-3 5 1,-1-1-1,0 1-8,-1 1 1,1-5 0,-1 5 0,1-1 8,0-1 1,-1 7 0,1-4-16,-1 2 0,-6 0 0,-2 4 1,0-2 6,0 2 0,0-4 1,2 2 189,-6 3-215,4 1 0,-7 3 0,7-1 0,0 1-3,0-1 1,-7 1 0,2 0 0,-1-1 32,1 1 1,-3 2 0,3 2 0,-4 2 13,-2-2 0,0-3 1,0-1-1,0 2-39,0 4 1,-2-11-1,-2 5 1,-3-3-11,3 1 0,2 1 0,-1 1 0,-1-1 9,-2 1 1,-1-7 0,5 0 0,-3 2-20,-1 3 1,-1-5-1,5-2 1,-2 0 37,-3 0 1,-6 2-1,5 4 1,-1-2 36,0-2 1,-6-6-60,2 6 9,-5 0 0,5 0 1,0-2 8,-2-2 1,-2 4-1,-3-7 1,3 1-11,4 1 0,-5-5 1,5 3-1,-2-1-39,2 1 0,-5-4 0,5 7 35,-4 0 0,-3-7 0,1 4 0,-1-3-5,0-3 1,7 6-1,-2 1 1,-4-3 97,-5-2 0,-3-2 0,8 2 0,-1 3-13,1 1 1,-1 1-1,0-7-33,1 0 1,-1 2 0,1 2 0,-1 3-17,0-3 0,7-2 0,0 1 1,-2 1-40,-2 2 1,-3 1 0,0-7 0,1 0-57,-1 0 0,1 2 1,-1 2 67,0 3 0,1 0 0,-1-7-23,1 0 0,6 6 0,0 1 40,-3-3 122,8-2-145,-10-2 0,14 0-34,-9 0-78,8 0 112,-3 0-300,8 0-421,0 0 674,8 0 0,3 0 41,9 0 0,-1 0 0,1 0 0,0 0-11,-1 0 1,1 0-1,-1 0 1,3 0 22,4 0 1,-2 0-1,9 0 1,0 0 18,-3 0 1,7-6-1,-6-1 1,1 3-13,1 2 1,0 2 0,4 0 0,-2 0 0,-3 0 1,-6 0-1,7 0 1,0 0-33,-3 0 1,1 0 0,-7 0 0,4 0-12,2 0 0,-6 0 1,2 0-1,-2 0 6,3 0 0,-6 0 1,5 0-1,-4 0 34,-2 0 1,-1 0 0,1 0 39,0 0 0,-1 2-58,1 4-6,-1-4 1,-6 14 0,-2-8 0,0 1-27,0 0 1,-7 6 0,5-4-1,-2 2 1,-1 0 1,3-6-1,-5 6 1,3 2-5,-3 2 0,5-4 1,-3 0-1,1 1 41,2-4 0,-5 8 0,7-5 0,-2 4 33,-5 3 1,5-7 0,-3 0 0,1 2 32,2 3 0,-7 1 1,4 1-73,-4 0 1,5-1 0,-1 1 0,-1-1 20,-3 1 1,0 0 0,3-1-1,1 1 23,-2-1 0,-1-6 1,-3 0-133,0 3 78,0 1 0,0 3 1,0-1-9,0 1 1,0 0 0,0-1 1,0 1 1,-3-1-1,-1 1 4,-2 0 0,-1-7 0,5-3 1,-3 1-10,-1 0 0,-1-4 1,5 6-6,-4 2 1,4-4-1,-7 2 65,0 2 1,5-4-1,-9 2-41,-3 2 0,6-4 28,-4 2-35,1-8 1,0 6-1,0-7-38,-2 3 1,0 1 0,0-3 0,1 1-3,-1-1 0,4-3 1,-2 0-1,-2 2 37,-2 3 0,-1 1 1,3-3-1,2 1-11,-2-1 0,-3-1 1,-1 0-1,-1 3 33,0-3 0,7-2 0,0 1 0,-4 1 21,-7 3 1,9-1 0,-5-6 0,3 0-20,-1 0 1,-1 2 0,-1 3-36,0 1 0,7 1 1,0-7-1,0 2-57,2 4 1,-6-3 17,4 3 0,-5-2 1,-1 1-27,-1 1 1,7 1 0,0-7 0,-2 0 113,-3 0 1,-1 0 0,-1 0 0,1 2 76,-1 5 1,0-5 0,1 4 0,-1-4-11,1-2 0,-3 0 0,-2 0 1,-2 0 39,2 0 0,2 0 0,2 0 0,-1 0-129,-5 0 1,2 0 0,-7-2 0,3-2-55,4-3 1,2-1-1,2 3 1,1-1 10,-1 1 0,1-3 0,-1 1-149,0 3 171,1 2 0,6-5 0,2-2-251,2-1-3732,-6 5 1500,13-4 2488,-7 9 0,18-8 0,2-3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9:59.08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38 2136 9658,'-11'-8'5171,"0"6"-3718,5-5 0,3 3-1077,-3-3 1,6 5 0,6-7 0,7 3-135,5-1 0,1-2 1,1 5-1,2-5-40,4-2 0,4 5 0,7-7 1,-2 0-116,-2 2 1,0-6 0,6 3-1,2-3-100,5-3 0,-11-6 1,4 0-1,-4 0 7,-5-2 1,5 4 0,-9-7 0,-2 1 26,-2-1 0,-2-4 0,-3-8 0,-2-3 6,-2 3 0,-2-1 0,5-2 0,-3-4-24,2 0 1,-4 0 0,0 9-1,-1-3-103,1 1 1,-6 12 0,3-8 0,-1 2-28,-1 0 1,1 2 0,-7 0 0,0-2 72,0 2 1,7 0 0,-1-4 0,-2 0-39,-1 0 1,-3 0 0,0 0 0,0-1 34,0 1 0,0 4 1,0 0-1,0-2 122,0 3 1,0-1 0,0-2 0,0 4-72,0 7 1,0 2 0,0 0-1,0-2-45,0 2 1,0 2 0,0 0 9,0-4 0,0 11 0,0-5-68,0 3 0,0 0 1,0-3 25,0 0 0,0 7 82,0 0-64,0 9-96,0-5 0,0 11 1,0 5-82,0 6 1,0 7 0,0 3 0,0 6 343,0 1 0,0 3 0,0 6 0,-3 0 55,-3 1 1,4-6-1,-5 1 1,5 4 51,2 3 0,0-5 1,-2 9-1,-3-3-13,-1 3 1,-3-3-1,5 7 1,-3 1-76,3-1 0,0-5 0,-1 5 0,-3 1-77,-3-1 1,4-5-1,-4 3 1,3-2-77,3-2 0,-3-7 1,1 10-1,3-1 75,1 0 0,-3 0 0,-1-7 0,3 0 16,2 0 0,2 0 1,0-2-1,0-2-23,0-2 0,0-7 0,0 5 0,0-1 35,0 1 0,0-12 0,0 5 0,0 0-18,0-2 1,0 0-1,0-3 1,0 1-64,0-1 1,0 1 0,0 0 0,0-1-130,0 1 0,0-1 0,0 1-34,0 0 1,0-1 0,0 1 3,0-1 1,0-6 0,2 1 72,5 1 0,-3-7 0,9-1 0,4-5 161,7-2 0,0 0 1,9 0-1,4 0 25,7 0 1,-1-9-1,7-4-761,-2-4 395,-2-3 1,-5 1 0,3-1 0,1 1-1369,-1-1 1,-3 0 1643,-1 1 0,-1-9 0,0-3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04.03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40 2392 7881,'-9'-11'923,"7"2"1,-7 7 0,7-2 1805,-4-3-1523,3 1 1,-5 3-305,8-3 0,0 1-589,0-8 1,6 7-1,1-7 1,-1 0-119,3 2 0,-5-7 0,9 5 1,0-6-55,-2-7 1,7 2 0,-7-7-1,2-2-86,0-4 1,-7 7 0,7-14 0,0-1-94,-2-3 0,5 2 0,-8-6-91,3-3 97,-6-1 0,10 3 0,-6 3 0,-1 0 25,1 0 1,0 7 0,-5-3 0,5 5-6,2 1 1,-5 8 0,5 1 0,-2 1 23,-5-1 1,0 5 0,1-4 0,1-1 0,-1 1 1,-1 6 0,0-2 0,3 2 3,-3-3 0,-2 4 1,-2-8-1,3 1-113,3-1 1,-4 1-1,5-5 1,-5 4 50,-2 3 1,7 0 0,-1 4 0,-2-5 58,-1-1 1,-3 10 0,2-2 0,2 1 37,3-1 0,-1 11 0,-4-9 1,3 3 1,1 0 0,1-3 0,-7 0-40,0 1 0,2-1 0,2 1 0,3-1-27,-3 0 0,-2 1 0,-2-1-64,0 1 1,0-1-1,0 0 26,0 1 1,0-1 0,0 1-52,0-1 0,7 7 0,0 0 0,-3-2 69,-2-3 1,-2 5 0,2 2-12,5 3-2,-5-8 1,7 12 0,-9-9-56,0-2 1,2 6 0,2 0-157,3 1 47,-1 5-31,-6-5 0,0 8-143,0 0 0,7 2 381,-1 4 1,1-1 15,-7 8 1,6-7 0,3 5 44,2-2 1,-7 6 0,5-4-15,0 0 0,-7 6 1,7-6-1,-3 2-16,1 0 1,-1-6 0,-4 6 0,3 2-16,1 3 0,3 1 1,-5 1-1,3-1 49,-3 1 0,5 0 0,0-1 0,2 3-11,4 4 1,-4-2 0,2 7 0,2-3 49,2-4 1,-3 6-1,-1 1 1,2 1-32,2 1 0,3-7 0,-3 5 1,-1-1-32,-3 1 1,-3 1 0,6 5 0,-3-2-14,2-2 1,-4-7 0,0 5 0,0-3 6,0-4 1,-5-2-1,5-3 1,0 3 58,0 4 1,-5-11 0,5 5-1,-2-3 10,-5 1 0,5-5 0,0 0-35,2 2 0,-5 0 0,5 1 1,-2-3 0,-1-7-52,-1 7 0,-5-6-24,5 6 0,-3-2 0,0 4 167,3-2-74,-1-9 167,-6 14 274,0-16 303,0 7-653,0-9 828,0 0-941,0-9-63,0-2 0,3-2 1,1 0-35,2-2 0,8-3 0,-6-1-308,3-1 244,-6 1 0,10-8 1,-7 1-1,3 0-44,5-2 1,-6 4 0,4-7 0,1 3 87,2 4 1,-4 0 0,0 0 0,3-4 6,1-3 0,3 12 0,-3-5 1,-2 0-58,-2 2 0,0-2 0,7 0 0,0-2-16,-1 2 1,1 2-1,-1 1 1,1-3 53,0-2 1,-1-1 0,1 8-1,-1-1-4,1 1 1,0-1 0,-1 3 27,1 4 6,-1-5 1,-6 9-1,1-6 1,1 2-43,2-2 0,-4 4 1,0-2-78,3-2 0,-6 4 0,4-2 40,1-3 0,-4 6 0,2-1 0,2 0 44,2 0 1,-4 4 0,-2-6 0,0 0 20,0 2 0,0-6 0,4 6 1,-4-2 45,-2 0 0,4 6 1,-4-6-12,1-2 1,-5 4 86,1-2-131,5 9-99,-9-14 83,7 16-51,-9-7-43,0 9-1113,0 0 1103,0 9 1,0-4 399,0 8 1,0 0 0,0 6 101,0 1 0,-2-1 23,-5 1-300,5 8 0,-6-10 1,8 6-1,0 2 30,0 2 0,-3-2 0,-1 5 1,-3-1 13,3 1 0,2 1 0,2 10 0,0 1 42,0 3 1,0 2 0,0-4-1,0 3-65,0 4 0,0-6 0,0 5 1,0-2-63,0-4 1,0-3 0,0-2 0,2 1 61,5-1 1,-5 0 0,4-2 0,-3-2-71,-3-2 1,0-7 0,0 4 0,0-2-4,0-4 1,2-2-1,2 0 1,3 2 140,-3 2 0,-2 0 1,0-6-1,3 2-26,1 4 0,1-5 0,-7 6 0,2-6 0,4-1 1,-3 2-1,3 2 1,-4 2-1,-2-2 1,0-2 0,0-3 0,3 3-31,3 4 0,-4-4 1,5 4-1,-3-4 41,3-3 1,-5 1 0,7 0 0,-3-1-20,1 1 1,1-1 0,-3 1 0,1 0 89,-1-1 1,-1 1-136,2-1 18,-3 1 0,5 0 0,-8-1 50,0 1 0,0-7-112,0 0-12,0 0 1,7 0 0,-1 0-32,-1 2 0,-3-4-209,-2 2 253,0-8 0,6 5 23,1-3 158,0-5-420,-7 7-793,0-9-291,0 0 0,0-9 0,0-2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06.01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1137 17145,'20'0'1139,"-1"-2"-809,1-4-227,-1 3 1,10-7 0,1 3 0,5-6 57,4-4 1,-8-3-1,12 0 1,1 1-234,-3-1 1,-6-2 0,-5-2 0,1-4-32,-1-2 0,-6 3 0,2-5 1,-4-3 6,-2-2 1,-3-2-1,-1 0 1,-6-1 52,-1 1 1,0-7-1,-5 3 1,3 1 5,-3 1 1,-2 13 0,-2-9-1,2 4 76,5 3 0,-5 10 1,5-4 140,-5 0-170,-2 0 0,0 11 0,0 0 1,0-2 38,0-3 0,0 5 1,0 0-17,0-2 1,0 4-43,0-2-98,0 0-191,0 2 1,0 5-1,0 12 29,0 7 0,0 11 1,0 2-1,0 0 307,0 3 1,0 1-1,-2 9 1,-3 1 213,-1-1 1,-3 0 0,5 0 145,-3 0-298,1 9 1,-1-4 0,1 8 0,-1 3-3,-2 1 1,7-4 0,-4-2 0,3 1-57,3-1 0,0-11 1,0 2-1,0-4-75,0-8 0,0 1 0,0-4-26,0-2 1,0-9-155,0-2 338,0-8-45,0 4 0,-2-9 0,-2-3 554,-3-3 1,1-5-1,6-11-513,0-4 0,-7 4 0,1-6 0,1 2-300,3 0 0,-4-9 0,-1 2 0,3-4-63,2-2 1,2-2-1,0-3 1,0-2 12,0 3 1,0-7 0,0 0 0,0-1 123,0 6 0,2 1 0,2 1 0,5-3 41,2 2 1,2 9 0,4 5-1,-1 0 15,-3-1 0,2 7 0,7-2 0,2 4-112,0 3 0,-7 6 1,9-1-1,-4 1 20,-3 2 0,1-4 0,0 9 0,1 1 22,6 3 0,-6 0 1,5-2-1,-4-3 57,-2 3 0,-1 2 0,1 2 76,0 0 0,-1 2 0,1 4 61,-1 7 1,-5-2 0,-1 2-64,2 3 1,-6 1 0,-1 3 0,-1-1 91,-1 1 1,3-1 0,-5 1 0,3 0 154,-3-1 0,1 9 0,-1 3 1,2 2 107,-1-1 0,-1-6 1,1 7 310,1 2-580,1 2 0,-7 2 1,0 0 65,0 1-64,0-1 0,0 0 0,0-2 0,0-2-1,0-3 1,0-8 0,0 3-88,0-6-22,0-1 539,0-9 1,0-5-255,0-12 0,0 1 0,0-8 0,0-2-239,0-2 1,0-3 0,0 1 0,0-1-175,0 0 1,6-1-1,1-3 1,-3-5-122,-2-1 1,0 4-1,3-5 1,1 1-26,-1-1 1,3-1 0,1-5 0,0 2 53,-1 2 1,8 7-1,-5-5 1,2 1-63,0-1 1,0 7 0,6-2 0,1 5 124,0 1 0,6 0 0,0 1 0,0 1-50,2 5 1,-4-2 0,9 6 0,0 1 89,-3-1 0,7 2 0,-6 7 0,-1 0 35,-4 0 1,-4 0 0,-2 3-1,-1 1 22,1 2 0,-1 10-39,1-3 52,-9-5 1,-2 10 0,-9-5 139,0 4 1,0-4-1,0 0 321,0 3-285,0 1 1,0 3 0,0-1 29,0 1 1,2 2 0,2 4 148,3 7 0,-1-5 1,-6 0-1,0 0-8,0 5 0,-2-2 0,-2 1 0,-3 3-67,3 2 1,-1 5 0,1 1-1,-2 3-39,1-3 1,1-1 0,-1-3 0,-1 0-141,2 0 0,1-6 1,3-3-1,0-1 58,0-5 0,9-9 1,2-2-1,2 0 9,0-2 0,7-2 1,8-9-614,3 0 406,10-9 1,2-2-1,8-8 1,-1-1-340,0 0 1,2-6 0,5 0 434,-5 2 0,4-15 0,-5-2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08.31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2333 18124,'0'-13'2643,"0"0"-2266,0-2 1,0 4 0,0-2 0,0-2-103,0-3 0,0 3 1,2-3-1,3-3 519,1-1-582,1 0 1,-1-4-1,3-2-81,2-3 0,-5-1 0,5-8-47,-2 1-52,6 0 1,-10 0-1,5 0 1,1-3-97,0-4 0,-4 9 0,4-6 1,-1-1-101,1 3 1,-4-3 0,4 3 0,0 0 68,0 4 1,-5 2-1,5-4 1,-2-1-33,-5 1 0,5 7 0,-3-1 0,-1 0-27,-3 3 0,4-7 0,1 6 0,-3-4 56,-2-4 0,-2 11 1,0-9-1,0 4 114,0 3 1,3-3 0,1-4 0,3 4-10,-3 7 1,-2-4 0,-2-1 0,0-1-129,0-1 1,0 9 0,0-4-1,0 1 78,0 1 1,0-2 0,-2 4-1,-2-2 32,-3 2 1,0 9 0,7 2-1,0-3-48,0-1 1,0 4-1,0 0 40,0-2 1,0-3 0,3-1-69,3-1 0,-4 0 0,5 1 13,-5-1 1,0 3-1,3 2 1,1 2-127,-2-3 0,-1-1 54,-3-3 0,0 1-90,0-1-93,0 9 27,0-6-563,0 15 618,0-7 0,2 11 343,4 5 286,-3-5-38,5 6-265,-8 1 0,0-4 1,2 8-31,5 2 1,-5-4 0,7 2-1,-3 2 42,1 2 0,6 3 0,-4 2 0,2 2 84,4 2 1,-4 9-1,0-3 1,-1 5-54,1 3 0,2 1 0,7 3 0,0 3-65,-1 4 0,1-8 0,-1 3 0,1-3-44,0 3 1,-7-5 0,0 5-1,2-4-11,2-3 1,-4-7-1,-2-1 1,0-3 73,0-4 1,-4-2 0,4-2 0,-1-1 59,1 1 0,-4-7 101,6 0 0,-7-7 113,8 8 107,-10-10 349,5 5-255,-9-9 0,0-3-445,0-3 1,0 2 0,2-7-70,4 2 0,-3 0 0,3 3 0,-2-5-70,3 0 0,-3-7 0,7 5 0,0-4-116,0-3 0,-5 1 0,5-1 1,0 1-73,0-1 0,2-2 1,7-2-1,-1-2 67,1 2 0,0-4 0,-1 0 0,3-3 26,4-4 1,-4 5 0,6-3-1,-2-2-22,0-2 1,3-2-1,-5 2 1,2 2 50,-2 2 0,-2 10 0,-3-6 1,-1 3 48,-5 0 1,4 0 0,-6 6 0,2 1-34,0-1 0,-6 3 0,4 1 0,-1 3-56,1-2 0,-4 4 54,6-2 1,0 0 34,7-7 0,-10 7 0,-1 2-69,0 3 0,-7-1 32,5 3 38,-5 3 1,4-8 15,1 5 1,-1 2-40,-6-9 1,3 8-306,3-1-474,-4 3 455,7 3 1,-9 3 431,0 3 1,0 5-1,0 9 123,0-1 1,0 3 0,0 2 0,0 2-1,0-2 0,0 7 0,0-1 0,0 3-2,0-1 1,-7 3-1,1 9 1,2 4-48,1 2 1,3-5 0,-2 8-1,-2 3 120,-3 8-112,1-12 1,6 17 0,0-14 18,0-1 1,-2-1 0,-3-1 0,-1-4 47,1 0 0,3-7 0,2 5 0,0-5-29,0-2 1,0-4-1,0 0 1,0 2-49,0-2 0,0-7 1,0 3-1,0-3-23,0-4 0,7 4 0,-1-2 0,-1 1 9,-3 1 0,4-6 1,1 4-1,-3-2-10,-2 2 1,1-4 0,1 4 0,2-4 4,-1-3 1,-1 1 0,0-1-1,3 3-22,-3 4 1,1-8 0,-1 6-1,3 0-95,-3-3 0,0-3 0,1-1 100,1 5 1,7 2-1,-6-4 0,-3-1 0,1 1 16,1-1 1,-4-6-201,5 0 15,-5-8 1,-2 6-403,0-5 217,0-4 216,0 7 0,0-7-102,0 5 1,2-5-162,5 5 0,-5-3-2489,4 2-2602,-3-3 5420,-3 14 0,0-15 0,0 7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09.979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40 1177 7852,'-14'-7'1693,"1"0"-662,9 1-438,-5 6 0,9-2 1418,0-5-714,0 5-969,9-7 0,2 9 0,9 0-45,-1 0 1,7 0 0,3 0 0,1 0-157,5 0 0,-5-2 0,3-4 1,2-7-31,2-5 1,2 3 0,-2-3 0,-2-3-42,-2-1 0,-3-2 0,3-2 0,-5-7-114,0-4 0,-6 4 0,4 1-111,-4-3 68,-2-2 0,-7 2 0,-2 0 0,0-2-2,-1 2 0,-5 1 1,1-3-1,-1 2 48,1 2 0,-4 0 1,5-6-68,-5 0 101,-2 8 1,-2-6 0,-2 5-1,-3-5 3,3-2 0,-1 8 0,1 5 1,-3 4 125,3 3 0,2-1 16,2 0-144,0 9 0,0 5 27,0 12 0,0 8 1,0 12-1,0 6 154,0 5 0,0 5 1,0 1-1,0 5 50,0 2 0,0 0 1,0 5-1,0-3-79,0 3 0,0-3 1,0 2-5,0 1-35,0 6 1,-2-18-1,-3 5 1,-1-2-16,1-3 0,1-12 1,0 6-1,-3-4-218,3-3 1,2-6 0,2 2 79,0-4 1,0-9-173,0 0 198,0-9 0,0-4 1,0-13 38,0-4 1,0-3 0,0 1-1,0-3-74,0-4 0,0 4 1,0-6-1,0 2-39,0-1 0,0-7 1,0 3-1,0-2 36,0 1 1,0-1 0,0-6-1,0 0-35,0 0 0,2-1 0,2-1 0,3-3 82,-3-1 0,5-1 0,0 7 1,-1 0-57,1-1 1,6 1-1,-4 2 1,2 2-20,0 3 0,0 1 0,7-2 0,-1 5 15,1 0 0,2 13 1,2-5-1,2 5-31,-2 4 1,-2-4 0,-3 8-1,1 3 61,-1 2 0,1 2 0,0 0 1,-1 0 64,1 0 1,-1 2-1,1 2 1,0 5 88,-1 2 0,1 2 0,-3 6 0,-1 3-7,-3 4 1,0-2 0,4 7 0,-2-3 165,-2-4 1,-8 4 0,1-2 0,-1 1-63,1 1 1,-4 0 0,5 7 0,-5-2 25,-2 2 1,0-3-1,0 3 1,0 4-40,0 3 0,0-12 1,0 7-1,0-4 87,0-3 0,-6 1 0,-1 1 0,3-5-106,1-6 0,3-8-121,0 0 76,0-8 1,3-5-1,1-13 1,3-5-145,-3-1 1,-2-1 0,0-2 0,3-2-159,1-2 0,1-2 0,-5 2 0,2-7-45,3-4 1,1 2 0,-3 0 0,4-2-64,1 3 1,-3-1 0,4-4-1,0-1 31,0 1 0,-5 6 1,7 3-1,2 0-20,3-1 0,1 7 0,1-2 0,2 4 45,4 3 1,-2 1 0,6 3 31,-1 2 90,6 8 1,-11-3 0,8 8-37,3 0 108,-7 0 0,9 0 0,-6 2 0,-1 2 4,-4 3 1,-4 6 0,-2-4 0,-1 2 192,1 4 1,-3-4-1,-1 2 1,-5 2-47,-3 2 0,1 3 0,-5 0 0,3-1 106,-3 1 0,-2 2 0,-2 1 1,0 6-44,0 1 1,-6-4 0,-3 7 0,0 2 225,1 2 1,-5 4-1,4 1 1,0 1-53,1 1 0,1-5 0,7 11 0,0 0-36,0 0 0,2-11 1,3 3-1,3-3-126,3-4 1,2-9 0,7-2 0,2-7-86,4-4 0,-2-8 0,8 1 0,3-3-127,2-3 1,11-7 0,2-2-1,2-2-523,1-4 1,-1-2-1,5-3 1,-3 1-1415,-2-1 1,-6 0 1963,6 1 0,-8-10 0,4-1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12.35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21 2372 8905,'0'-11'3716,"-3"2"-1895,-3 9-725,4 0 0,-7-2 735,9-5-1375,0 5 0,6-9 0,3 5 4,2-7 1,-4 2 0,6-2-1,0-2-244,-2-3 0,6-2 1,-4-1-1,5-3-84,1-2 1,-6-9-1,0 4 1,2-4-23,3-4 1,2 11-1,-3-13 1,-2-1-80,-2-1 1,-6-3 0,4 7 0,0 0 40,-1-1 0,-5-5 0,1-1 1,-1 2-171,1 3 1,-4 0-1,7-3 1,-2-2-64,-1 3 0,1 8 0,-7 2 0,0-2 9,0-2 1,2 5 0,2 1 0,3 1 96,-3-1 1,-2 7 0,-2-2 0,0 2-9,0-2 1,0 2-1,0-6 1,0 1 4,0 5 1,0 0 0,0 0 0,2-4-1,5-2 0,-5 6 0,5-5 1,-5 3-56,-2 0 1,6-2 0,1 2 0,-3-5 28,-2 1 1,5-1 0,0 7-1,-1-2 28,3 2 1,-7-4-1,5 2 1,-3 2 39,2 2 0,-1 2 1,6 1-1,-3-1 10,-3 1 0,-1-1 0,0 0 0,3 1-67,-3-1 1,-2 7-1,-2 0 1,0-2 4,0-3 0,3 5 0,1 0-78,3-2 0,-1-2-57,-6-3 163,0 0 1,0 7 9,0 0-30,9 9-58,-7-5-228,7 9-69,-9 0-498,0 0 477,0 9 0,0-5 524,0 9 0,6 0 0,3 7 181,2 0 0,-7-1 1,5 1-1,-3-1-136,1 1 0,6 2 0,-6 4 0,-1 4-21,3 1 0,-5 6 0,7-4 0,0 6-49,0 7 1,2 1 0,4 8 0,-1-3-17,-3 3 1,0-5 0,6 0-1,1 2 30,-1 5 1,-5-9 0,-1 6 0,2-6 112,2-5 1,-4-10 0,0 11 0,3-1-90,1-1 1,-4-8 0,-2-3-1,0-1 33,0 1 0,2 2 1,4 4-1,-1-3 1,-3-1 1,-7 0 0,7 4 0,2-2-73,3-3 0,-5-6 0,-2 5 1,0-1 0,0 1 0,-5-7 1,5 2-1,0-2 20,0 2 1,-5-4-1,7 4 1,0-4 70,-2-3 0,5 1 0,-8 0 0,3 1 33,4 5 0,-4-4 1,2 7-110,3-1 0,-6-13 0,4 5 0,-1-3-34,-2 0 0,4-3 0,-7-1-35,3 2 1,-4 0-1,4 0 1,-3-2 0,6 0 0,-6 5-52,3-5 1,-4-2-1,6-5 100,2 7 1,-4-2-59,2 2 1,-2-6-212,2 6 97,4-9-28,-14 5 372,5-9 198,-8 0-297,0 0-146,0-9 0,0 5-21,0-9 1,0 0-118,0-7 0,0 1 0,0-1-9,0 0 0,0-6 0,0 0 0,0 0 13,0-2 1,7-3 0,-1-8 0,-1-2 43,-3-5 0,-2 2 0,0-8 1,2-2 38,5-3 1,-5 3-1,4-1 1,-4-1-38,-2 1 0,0 1 0,3-3 1,1 3 32,2 1 0,1 14 0,-7-4 1,0-1-23,0 3 0,0-1 0,0 3 0,0 0-3,0 0 0,0 0 0,0-1 0,2 1-14,5 0 1,-5 6 0,4 1 98,-3-3-28,-3-2 1,2 4-1,2 3 1,3-1-11,-3 1 1,-2 4 0,-2-5 0,0 1-57,0-1 66,0 7 1,0-6 0,0 6 0,0-2 0,0-7 0,0 7 1,0 0-24,0-3 1,0 8-1,0-6 1,0 6 14,0 1 0,7 0 0,-1 1 0,-1-1-60,-3 1 1,0 6-252,5-1 266,-5 1 0,13 0-301,-9 0-409,10 9-639,-5-5-1374,-1 9 514,-1 0 2298,-9 0 0,9 9 0,2 2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13.844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1118 14061,'20'0'705,"0"0"1,-1 0 0,1 0-460,-1 0 0,8 0 1,1-2-1,0-3-82,0-1 1,7-10 0,-4 3 0,1-4-57,1-3 1,-7 1 0,7-1 0,2-2-151,2-4 0,-5 2 1,-1-6-204,-3 1 199,-2-5 1,-4 10 0,2-9 0,2-2-83,-2-2 0,-9-2 0,-4 0 0,-2 0 37,-5-1 1,-1 1 0,-3 0 0,0 0 75,0 0 0,2 6 1,2 0-1,3 1 22,-3 1 1,-2 1-1,-2 6 1,0-3 8,0 4 1,0 1 0,0 2-2,0 1 1,0 5 0,0 1-53,0-2 39,0 6-71,0-8-2,0 15 1,0-5 0,0 14 95,0 6 0,0 11 0,0 4 0,0 3 93,0 4 0,0 4 1,0 4-1,-2 5 5,-5 2 0,5-6 0,-4 4 0,4-3-45,2 1 0,-3 2 0,-1-4 0,-3 4 12,3 2 0,-5-9 0,3 0 0,2-6-40,1 0 1,-3-4-1,-1-1 1,3-2 17,2-4 1,2-2-7,0-2-215,0-9 1,2-3 112,4-8 1,-3-2 178,3-4 0,-4-5 0,-2-9-29,0 0 1,0 7-1,0 0 1,0-2-151,0-2 1,0-3 0,0 0-1,0 1 54,0-1 1,0-6 0,0-2 0,0-3-192,0-3 0,0 3 1,0-2-1,0-1 66,0-3 1,3-5 0,1-1 0,5-3 22,1 2 1,4 1 0,5-1-1,1-2-48,-1 3 1,1 8 0,0 5 0,1 1-36,5 5 1,-2-4 0,9 4 0,2 4-27,2 5 0,0 9 0,-2-5 0,-3 2 92,3 5 1,-4 2-1,1 2 1,1 0 52,-2 0 1,-1 0-1,-6 2-11,2 4 0,0-1 201,-6 8 34,-9-9 1,-3 7 0,-8-5-33,0 8 1,0-4 0,0 3 0,0 3-1,0 3-18,0 7 0,0-4 0,0 7 0,0-3 114,0 0 0,0 9 0,0-5 1,0 3-38,0-1 0,-2 1 1,-2 4-1,-3 0 6,3 2 1,2-10-1,2 10 1,0-2-49,0 0 0,0 2 0,0-2 0,0 0-17,0 2 1,0-10-1,0 8 1,0-5-23,0-1 1,6-7 0,3 2-1,2-4-52,4-3 1,3-1-63,1-5 0,1 4 1,2-15 0,2 5 0,2-5 66,-2-2 0,0-2 0,2-5-985,6-6 719,5-4 0,3-3 1,-1 1-1,0-3-570,0-4 0,0 4 765,1-4 0,-1 4 0,0 2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16.208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 2333 13224,'11'-9'2220,"-2"7"1,-7-9-1373,4 5 1,-4 1-457,5-8 0,-5 0 0,0-4 70,5 4 1,-5-5 0,5 5-289,-5-4 1,4-5-1,1-2 1,-3-2-28,-2 2 0,5-4 0,-1-1 0,1-1 0,2-5 0,-7 2 1,7-1-1,-3-6-271,1-1 0,1 2 0,-3-11 0,3 2 20,3 4 0,-4 1 0,4-1 0,-3-2 90,-3 3 0,3 2 1,1 4-1,0 2 0,0 2 1,-1 0 0,-3-4 0,1 5 1,-1 6 0,-1 2 0,0 0 0,3-5-60,-3-1 1,-2 6 0,-2-2 0,3 2-8,3-2 0,-4 2 0,5-7 0,-5 3 30,-2 4 0,2 2 0,2 3 0,3-3-17,-3-4 1,-1 4-1,-3-4 1,0 4 8,0 2 1,0 1 0,0-1-184,0 1 209,0-10 1,0 8 0,0-6 0,0 3-52,0-2 1,0 9-120,0-9 146,0 0 1,0-1-1,0 4-34,0-1 1,6 0-1,1 4 51,-3 0 0,-2 1 0,-2-1-12,0 1 1,0 6 0,0-1-5,0-1 0,0-2 0,2-3-75,5 1 0,-5-1 0,5 0 71,-5 1 0,-2-1 0,2 3 2,4 4 1,-3-5 57,3 5-158,-4 5-228,-2-1-581,0 9-356,0 0 1248,0 9 0,7-5 233,-1 9 0,1 0 1,-5 7-1,2-1 45,3 1 0,2-1 1,-5 1-1,3 0-149,-3-1 0,5 10 0,-1 1 1,1 3-19,0-1 1,6 3-1,-2 9 1,5 4 24,1 2 1,-4 2 0,3 7-1,4 0 64,-1-1 0,1 1 1,-2-2-1,-1-3 24,1-1 1,0-8 0,-1 5-1,1-2-28,-1-4 1,1-7-1,-3-2 1,-1 2-2,-3-2 0,0-7 0,6 2 1,-1-1-80,-5-5 0,4 4 0,-4-2 0,5 0 50,1 2 1,-6-4 0,0 7 0,3-1 17,1 1 0,3-5 0,-3 4 0,-2-1 13,-2-5 1,0 4 0,7-2-1,-2 0 14,-5 3 0,4-12 1,-6 7-1,2 0-135,0-2 0,-2 0 0,4-3 1,-2 1-10,2-1 1,-4-1 0,0-3-1,0-2-9,0 2 0,-4-4 1,3 2-1,1 2 33,0 3 0,-4-5 0,6 0-47,2 2 0,-4-6 0,0 0 0,0-3 46,0 1 1,-5 6 0,5-4 0,0-1 32,0 1 0,-5 0 0,7-3-28,3 7 0,-5-4 0,-1 0 0,1-3-3,0 1 0,-6 1 1,3-3-52,1 1 0,-7 3-1,5-2 0,-3-5 88,3 4 0,-3-1-38,9 1 1,-6-4-1,3 7-207,-1 0 1,0-7 118,-3 5 1,-3-3 276,3 2 75,-4-3-137,-2 5 1,0-10-130,0-4 0,0 1 0,0-8-91,0-2 0,0 4 1,0-2-23,0-2 0,0-3 0,0-1 0,0-1-24,0 0 0,0-1 0,0-3 0,0-2 28,0 2 1,0-7 0,0-1 0,0-8-71,0-5 0,0 1 0,0-6 1,0-2 73,0-5 0,0 9 0,0-11 0,0 3-4,0-1 1,0 5 0,0 2 100,0 2 37,0 2 1,0 7-1,0 0 1,0 0-16,0-1 1,0 8-1,2 1 1,3 1-68,1-1 1,1 5 0,-7-4 0,0-3 16,0-4 0,0 9 0,0-12 1,0 1-66,0-4 0,0 8 0,0-4 0,0 2-9,0 0 0,0 4 0,0 2 0,0 3 103,0 4 1,0 2-1,2 3 1,2-1-38,3 1 1,2-1-1,-5 0 1,3 1-38,-3-1 1,5 5-1,-3-2 6,-2-5 0,5-2 1,-2 4-1,-3 1 34,-2-1 1,0 0 0,3 1 0,1-1 25,-1 1 1,-3-1-42,-2 0 0,6 1-338,1-1-384,-1 9-1099,3 3 291,-7 8 1,7 2-51,-9 4 0,0-1 1621,0 8 0,-9 0 0,-2 6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17.54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40 1157 7888,'-11'0'860,"0"0"1,6-2 1580,-1-5-1270,-1 5 0,16-7-593,4 9 0,5 0 0,3 0 1,3 0-283,2 0 0,3 0 1,-5 0-1,4 0-156,3 0 1,1-6 0,7-3 0,1-2-89,-1-4 0,0-3 1,0-1-1,0-1-103,1 0 1,-8-1 0,-1-3-1,-1-5-12,1-1 1,-7 4 0,0-7 0,-7-2-5,-4-2 1,-2 5 0,4-1 0,-4-2-42,-2-2 1,-3-2 0,-6 0-1,0 0 0,0-1 0,0-1 0,0-3 1,0-1 82,0 1 0,0 3 0,0 2 0,0-1 58,0 1 0,0 9 0,0 4 0,0 4 106,0 2 62,0 1-256,0 8 1,0 4 0,0 14-1,0 8-102,0 9 1,0 0 0,0 8 0,0 5 235,0 7 0,0-3 0,0 7 0,0-2 57,0 0 1,0 2 0,-2-5-1,-2 5 94,-3 2 0,1 0 1,4 3-1,-3-5-168,-1-1 1,-1-5 0,5 6 0,-2-3-17,-3 1 1,1-7 0,6-8 0,0-1-19,0 1 1,-7-7-13,1 2 0,-1-11 38,7-2 0,0-11 197,0-2 1,0-8 0,0-12-253,0 0 1,0 1-1,0-1 1,0 1-6,0-1 0,2-2 1,3-2-1,1-2-22,-2 2 1,-1 0 0,-3-2-1,0-4-142,0-1 1,2-6-1,2 5 1,3-5-23,-3-3 0,5 1 1,-1-2-1,1-3-2,0-2 1,6-6 0,-2 6 0,5 1 51,1-3 1,3 13 0,2-4-283,2 2 312,9 0 1,-11 6-1,8 5 1,3 4-54,2 3 0,3 1 0,-1 3 0,0 4 111,0 2 0,-6 1 1,-3 3-1,-1-1 47,-5 2 1,-9 1 0,-2 3-21,2 0 0,-4 3 60,2 3 0,-9-2 1,3 9-1,-5 3 142,-2 1 1,0-2 0,0 3 0,0 6 47,0 4 0,0-2 0,0 7 0,0 2 51,0 2 0,0 4 0,-2 3 0,-2 1-50,-3-1 0,-6-1 1,4 1-1,1 4-22,-1 2 1,2 0-1,7 2 1,0-6-57,0-4 0,0-3 1,3-2-1,3-2 21,7-3 0,5-14 0,1 1 0,3-4-52,4-4 0,5-2 0,6-9 0,-3 0-175,-1 0 0,2-2 1,8-5-1,3-6-685,-2-4 1,-3-3 0,-2 1 0,1-1-1493,-1 0 0,0 1 2237,0-1 0,0-8 0,0-2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19.90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530 99 8105,'0'-11'1959,"0"-7"1,0 14-1470,0-9 1,2 9-196,5-3 0,-3 5 0,9 2-38,2 0-126,3 0 1,1 0 0,3 0 0,2 0-34,2 0 0,9 0 0,-5 0 0,3 0 35,0 0 1,-1 0 0,5 2 0,-2 3-12,-2 1 0,-7 7 1,5-4-1,-1 2 21,1 4 1,-1 2 0,5 3-1,-5 0-25,-1-1 1,-1 1 0,-4 2-1,2 2 20,-2 2 1,-9 2 0,-2-4 0,0 4-57,-2 3 1,5-5 0,-10 4 0,1 1 33,1-1 0,-5-6 0,3 2 0,-4-2 58,-2 2 0,0-2 0,0 7 0,2-1 1,5 1 0,-5 2 0,7 4 0,-3 0-11,1 2 1,-1-9 0,-3 14 0,1-1-49,2-1 0,1-1 0,-7-4 0,0 0-107,0 2 1,0-10 0,0 10 0,0-2 17,0 0 0,0-7 0,0-1 0,0-3 24,0 0 1,0 2-1,0-4 1,0 2 4,0-2 0,0-2 1,0-2-1,0 1 36,0 6 1,0-6-1,0 6 1,0-6-49,0-1 1,0-1 0,0 1-66,0 0-4,0-1 1,0 1-1,0-1 1,0 1 1,0 0 0,0-7 1,-2 0-1,-3 2-54,-1 2 1,-3-3-1,5-1 1,-5 2-18,-2 2 1,7-4-1,-3 0 1,3 0 35,-2-2 1,3 7-1,-5-5 12,-1 4 0,7 3 0,-7-3 10,0-4 1,5 3 0,-7-8 0,0 1-88,0 0 1,-2-1 0,-6-3 66,-1 1 1,0 7-1,1-6 1,-1-1-10,1 3 1,-1-7-11,0 5 19,1-5 0,-1 5 67,1-1 0,-1 3 1,0-5-26,1 3 1,-1-1 0,1-6 0,-1 0 9,0 0 1,1 2 0,-1 3 0,1 1 34,-1-1 1,0-3 0,1-2-1,-1 0-23,1 0 1,6 0 0,0 0 0,-3 0 13,-1 0 0,4 0 0,0 0 0,-3 0-41,-1 0 1,-3 0-1,-1 0-34,-5 0 1,10 0 0,-3 0-19,1 0 55,-8-9 1,9 7 0,-9-7 46,-5 1 1,5 3 0,-2-8 49,-1-2 0,14 4 0,-4 0 0,-1 0-79,-4 0 1,9-2-1,-5-4 1,3 2-28,-1 2 0,-1-3 1,-1-8-1,1-2 22,-1 2 0,2 2 0,3 3 1,2-3 123,-2-4 0,4 2 0,0-6 0,2 1-21,5 5 1,-5-4 0,3 2 79,1 2-144,3-7 1,0 7 0,-2-6-60,-3 2 17,1 1 0,6 6 0,0-3 0,0-2-8,0 2 1,0 0-1,0 0 1,0-2-40,0 2 1,0 2 0,0 2 0,0-1 52,0-6 0,0 6 0,0-6 0,0 4 5,0-4 0,2 6 0,2-6 0,3 6 2,-3 1 1,0 1 0,1-3 0,1-2-74,-1-2 0,-1 0 0,0 6 0,3 0 39,-3 1 0,-1-7 1,-1-1-1,2 4-6,3 1 1,-1 0 0,-4-2-4,5-2 19,-5 0 1,9 4 0,-7-2-1,5-2 7,2 2 0,-7 2 0,5 3 0,-3-3-15,1-4 0,6 10 1,-6-3-1,-1 1 6,3 1 0,-5-3 1,7 1-1,0-1 38,0 1 1,-7 5 0,5 1-1,-3-2-20,1-2 0,6-3 1,-4 1 19,2-1 0,2 0 0,4 1 0,-2-1-21,-2 1 1,0-1-1,7 0 1,0 1-85,-1-1 1,1 1-1,-1-1 1,1 3 28,0 3 0,6-3 0,0 4 1,0-2-53,2 2 0,-6-3 1,6 8-1,-1-1-434,-1 0 0,-7 3 0,-6 6 0,3 0-574,1 0 0,-4 0 0,0 0 0,2 0 1117,3 0 0,10 17 0,3 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18:05.69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2352 10325,'-11'0'5201,"2"0"-4878,9 0 0,3 0 1,3 0-1,7 0-131,5 0 1,1 0 0,3-2 0,2-2 17,2-3 1,9 0 0,-5 7-1,3 0-74,0 0 0,-1-6 0,5-1 0,-2 1-36,-2-3 0,0 5 0,6-9 0,0 0-4,0 2 0,-6-7 0,-1 5 0,3-4-21,2-3 1,-4 1 0,-3-1 0,1 0-70,-1 1 1,-6-1 0,3 1 0,-4-1-10,4 1 1,-12-3 0,4-2 0,-1-2-44,-1 2 0,-4 0 0,0 0 1,0-2-41,-2 2 1,7-7 0,-5 1-1,4-3 31,3 0 1,-7 1 0,2-7 0,3 2 37,-1 4 0,7-4 0,-11 6 0,4-1 20,3-1 1,0 7 0,-3-5-180,-4 3 162,5 2 1,-14 4 0,9-2 0,0-2-6,-2 2 1,0 0-1,-5-2 21,7-7 1,-4 5 0,-2 2-1,-3 4-22,3 3 0,-3-1 0,7 0 0,-2 1-14,-5-1 1,5-2 0,-1 1-1,1-3-9,0 0 1,4 6-1,-7-8 1,1 2 39,2-2 0,-7 4 1,4-4-1,-4 4-1,-2 3 0,7-3 25,0-4 1,-1-2 0,-6-5 0,2 7-1,3 4 13,1 2 0,1 1 1,-5-1-1,2 1 7,3-1 0,-1 0 1,-6 1-1,0-1-49,0 1 0,0-1 0,0 0 0,0 1-4,0-1 1,0 1 0,2-1-1,3 0-9,1 1 1,1-1 0,-7 1 0,0-1-10,0 0 1,0 1 0,0-1 3,0 1 0,0 6-39,0-1 25,0 1 0,0 0-130,0 0-237,0 9-172,0-5 314,0 9 1,0 2 360,0 5 0,0 4 0,0 8 45,0 1 0,0 0 0,0-1 0,0 1-26,0-1 1,-7 1 0,1 0 0,1 1-59,3 6 0,2-6 0,0 8 0,0-1-29,0 5 1,0-3 0,-2 3 0,-2 2 87,-3 2 1,1 2 0,3 0 77,-3 0-168,4 9 0,-7-11 1,9 7-1,0-1 10,0-1 0,-6-1 0,-1-4 1,3-2 1,1-2 0,3-1 1,0 5-1,0-2-45,0-2 1,0-9-1,0 4 1,0-2 0,0 0 0,0 3 0,0-6 1,-2 4 26,-4-3 0,4 0 1,-5-1-1,5 4 40,2-3 1,-7 0 0,1-1 0,1 4-5,3-3 1,2 0-1,0 2-26,0 6 1,0-3 0,0-3-1,-2-4-14,-4-3 0,3-6 0,-3 0 0,4 2 32,2 3 0,0 2 0,0 1-14,0 5 1,-7-10-1,1 3 1,1-1 3,3-1 1,2-4 0,0 0-43,0 2 0,0 3 0,0 2-4,0-1 1,0-6 0,0 0 12,0 2 1,0-4 0,0 2-9,0 3 1,0-5 0,0 2 3,0 2 1,0-4-1,0 2-26,0 2 1,-2-4-1,-2 2 2,-3 2 0,0-4 4,7 2 0,0 0-6,0 7 1,0-7-7,0 0 1,0 0-48,0 7 0,0-7-64,0 0 1,0-7 97,0 7 1,0-6 42,0 6 0,3-9 1,1 5-64,3 0 238,-1-7 1,-6 9 378,0-5-571,0-3-114,0 5 24,0-16 0,0-3-24,0-9 1,0 7-1,0 0-36,0-2 0,0-3 0,0-1 132,0-1 1,0 0 0,0 1-1,0-1-16,0 1 1,0-1 0,0-2-1,0-2 26,0-2 0,0-2 0,2 4 1,3-4 54,1-3 0,1 7 0,-7-4 0,2 2-12,4 0 0,-3-3 1,3 5-1,-2-2-8,3 2 1,-5 3 0,7 3-1,-3 3-47,1 2 0,2 0 1,-5-7 17,3 1 1,1 5-1,-3 1 1,3 0 3,3 2 1,-6-6-1,3 6 1,-1-2 20,-1 0 1,3 2-1,-5-4 1,5 4-36,2 2 0,-4-6-53,6 2 74,0-4 1,0 3 0,0 1-36,2-2 1,-4 4 0,2 0 0,0 0-75,-2 1 1,6 5 0,-4-3 81,5-1 0,-5 7 1,0-7 38,2 0 1,0 5 0,1-7-1,-3 2-9,2 5 0,-4 0 0,2-1-6,2-1 0,0-3 0,1 5 0,-3-3-98,2 3 1,-4 2-1,2 2 69,2 0 1,3 0 0,1 0-1,1 0-14,-1 0 0,-6 0 0,1 0 0,1 0 7,2 0 1,3 0 0,-1 2-1,1 2 63,0 3 0,-7 1 0,0-3 0,2 3 79,2 3 1,3-4-1,-3 6 1,-1 0-88,-3-2 1,0 4 0,4-6 0,-2 2-26,-1 4 1,-8-4-1,7 2 1,0 2 14,-2 3 1,0-5 0,-7 0 197,3 2-171,8 2 1,-13 3 0,5 0 0,-3-1 6,3 1 1,-5-7-1,4 0 1,-1 2 138,1 3-146,-4 1 1,7 1 0,-9-1 4,0 1 1,0 0 0,0-1-1,0 1 86,0-1 0,0 1 0,0 0 0,0-1 34,0 1 1,-2-1-1,-2 1 1,-5 0-53,-2-1 1,5 1-1,-5-1 1,0 1 19,0 0 0,4-7 1,-6 0-1,0 2 10,2 2 1,-6 3 0,4-1-177,-5 1 1,1-7-1,2-2 1,2 0 47,-3 0 1,6-5 0,-4 5 0,1 0 22,3 0 1,-8-4-243,5 6 175,-4-9 0,4 11 0,-1-8 0,-1-1 39,-2 3 0,4-7 1,0 5-1,-3-5 8,-1-2 0,-3 0 0,1 2 0,-1 2 11,1 3 1,-1-1-1,0-6 1,-1 0 13,-5 0 1,4 0-1,-4 0 1,4 0-8,2 0 0,7 0 0,0 0 0,-2 0-117,-3 0 0,5 0 0,2 3-134,3 3 160,-7-4 0,10 7 0,-8-9-40,-2 0 0,-3 0-254,-1 0 295,-1 0 1,1 0-1,-1 0-95,0 0 1,1 0 0,-1 0-679,1 0 0,6 0-356,0 0 0,6 0 0,-6 0-960,-2 0 2158,6-9 0,-17 7 0,4-7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21.641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60 1039 7959,'-20'0'1014,"1"0"1,8 2-98,4 5 278,5-5-614,2 6 1,0-5-186,0 3 0,9-4 0,4 5 0,4-5-195,3-2 1,-1 0-1,1 0 1,2-2-27,4-5 0,-2-1 0,6-8 1,1 3-5,-1-2 1,-4-2-1,5-3 1,-1 0-83,1 1 0,-7-3 1,2-2-1,-2-2-96,2 2 0,-4-4 0,4-1 0,-4-1-16,-3-5 0,1 5 1,0-1-1,-1 1 58,1-1 1,-7 5-1,0-4 1,2-1-110,3 1 0,-5 6 0,-3-3 0,1 4 26,0-4 0,2 3 1,7-8 94,0-3 0,-1 11 1,1 0-6,-1 0 0,-1 0 1,-3 7-1,-2 1-66,2 3 0,3 7 0,3-7-39,6-2 1,-10 4 0,7 0 0,0 0-45,-2 0 1,0 4 0,-1-6 62,5-2 0,-10 6 1,3 1-1,-1 1 18,-1 1 0,3-1 0,-1 7 1,1 0 8,0 0 0,-1 0 0,1 0 1,-1 0 22,1 0 1,-1 2 0,-1 5 0,-3 4-47,-2 0 1,0 6 0,5-4 26,-5 5 0,2 1 0,-8 1 0,-1-1-1,3 1 0,-7 0 0,5-1 0,-3 3 125,2 4 0,-3-4 0,3 6 1,-4-2 83,-2 0 1,0 7 0,0-7 0,0 0-137,0 3 0,0-1 0,0 5 0,0-5 32,0 0 0,0-4 0,0 7 0,-2-1-18,-4 1 1,1-5-1,-6 4 1,0 1-39,1-1 1,-1-6 0,-5 2 0,6-2-25,1 2 1,-6-10-1,4 3 1,-2-1-113,0-1 0,6 3 0,-4-1-5,2 1 0,-4-7 1,5-2-1,-1 0-23,0 0 1,1-5-1,1 5 72,-6-2 1,-4-3 0,-3-4 0,0 3 49,1 1 0,-1 1 0,1-7 0,-1 0 7,0 0 1,7 0 0,0-2 183,-2-5-194,-2 5 0,3-7 1,4 7-1,-1-2 44,0-3 1,4-2 3,-6 3 0,0-5 20,-6-9 0,5 1 1,4-1 37,1 1 0,-4-1 0,6 0-66,3 1 1,-5 6 0,3 0-18,1-3 0,1-1 1,0-3-1,-3 1-28,3-1 1,2 1 0,2-1 126,0 0-103,0-8 0,0 6 0,0-4 0,0 4 12,0 3 1,0-3 0,0-2-119,0-2 102,8 0 1,-6 4-1,7-2 1,-2-2-5,-1 2 1,7 2-1,-4 3 1,0-1-13,-1 0 1,5 1 0,-4-1 0,0 1 4,0-1 1,4 0 0,-5 3-1,3 2-54,4 2 0,-4 0 0,2-7 36,3 1 1,1 5 0,3 4 0,-1-1-104,1 0 0,-5 4 0,3-4 1,3 3 38,1 3 0,-4 1 1,-1 0 20,5-3 1,2 1-1,-5 6 229,1 0 0,-7-7 0,0 0-107,2 3 0,3 0-12,1-3 1,1 5 0,-1-5 33,1 5 0,0 2 0,-1 0 0,3 0 73,4 0 1,3 2 0,5 3 0,-1 1-24,2-1 0,4 3 0,5-1 0,1 0 99,-1 1 1,-3-6-1,-2 5 1,1-5-186,-1-2 1,-6 0 0,-3 0 0,0 0-393,1 0 0,-5 0 0,2-2 0,-1-2-1521,-3-3 0,-14 1 1872,10 6 0,-5 0 0,5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29.46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804 118 8162,'0'-11'2804,"0"0"-2191,0 4 0,2 5-368,5-4 1,-3 4 0,9 2 0,2 0-36,3 0 1,2 0-1,-1 2 1,1 2-50,-1 3 0,7 1 1,1-3-1,-1 1-150,2-1 1,-4-1 0,6 0 0,-1 3 107,-5-3 0,4 1 0,-2-1 0,0 5-8,3 2 1,-8-7 0,6 5 0,-4-1 30,4 5 0,-6-2 0,5 2 0,-4 3-35,-2 1 1,-1 3 0,1-1-32,0 1-49,-1-1 0,-6 1 1,-2 0-1,0 1-12,0 5 1,-7-4 0,3 7 0,-5-3 20,-2 0 0,0 2 1,0-4-1,0 4 32,0 3 0,0-1 0,0 5 0,0-2 89,0 2 0,0-5 0,0 3 0,0 2-47,0 2 0,0 2 0,0-2 0,0 0-105,0 2 0,0-11 0,0 12 0,0-3 86,0 0 1,0-5 0,0-1 0,0-1-2,0 1 1,0-5-1,0 4 1,0 1-2,0-1 0,-6-3 0,-1 3 0,3-2-9,1-4 1,3 0-1,0 0 1,-2 2-125,-4-2 1,4-2 0,-5-2 0,5-1 52,2 1 0,-7-1 0,1 1 1,-1 0 10,-1-1 0,3-6 1,-6 0-1,0 3-4,1 1 1,5-4-1,-4 0 1,3 2 16,-1 3 1,-6-5-1,7 0 1,-1 0-134,-1-2 0,5 6 18,-3-4 88,-5 5 1,9-5 0,-7 0-10,0 2 0,5 3-59,-9 1 0,0-1 0,-5-3 9,5-2 1,-2-6 0,6 3-28,-1-1 0,-4 4 0,-3-4 18,4 2 1,2-7 0,5 5 12,-7 0 0,-3-5 0,1 7 26,2-2 0,6-3 0,-3-4 0,-1 3-18,0 1 1,4 1-1,-4-5 1,0 2-73,1 3 0,3-1 1,-4-4 18,2 5 0,1-5 0,3 7 66,-1 0 1,-3-7-1,3 6 48,-7 1 1,-5-7-1,-1 5-13,-1-5 1,0-2-1,1 0 1,-1 0 44,1 0 0,-1 0 1,0 0-1,1 0 11,-1 0 0,1 0 0,-1 0-49,0 0 1,1-6 0,-1-1-55,1 3 0,-1 1 1,0 1 23,1-4 1,-1 4 0,1-5-5,-1 5 0,0 0 0,1-3 0,-1-1 38,1 1 1,-1-3 0,0 1 0,1 3 98,-1 2 1,1-5-1,-1-2-72,0-1 1,1 5-1,1-4 1,3 3-112,2-1 0,0-8 0,-7 4 26,1 0 0,-1-6 0,1 4-71,-1-5 1,0-1-1,3-1 1,2 1 69,2-1 1,2 0 0,-5 1-1,6-1 44,1 1 0,-4-1 1,6 0-1,3 1 11,2-1 1,0-2 0,-3-1 0,-1-4-4,1 3 0,3 1 1,2-1-1,0-3-104,0 3 1,0 1 0,0-4 29,0-5 0,-2 3 1,-2 3-1,-3 2 98,3-2 1,2 4-1,2-4 1,0 2-14,0-2 0,0 4 1,0-4-1,0 2 66,0-2 1,0 2-1,0-6-66,0 1-14,8-5 1,-6 10-1,5-7 1,-5 1-15,-2-1 0,0 5 1,0-4-1,2 1-3,5 5 1,-5 0 0,5 0 0,-5-2 39,-2 2 0,2 3 0,2 1 1,3 0 19,-3 1 0,1-1 0,-1 1-34,2-1 1,3 0-1,-5 1-15,3-1 0,2 1 0,-5-1 0,3 0 6,-3 1 0,5 4 0,-1-3 46,3-4 1,-4-2 0,4 5 0,0-1-36,-1 1 1,1 5-1,5 1 1,-3 0-4,2 2 1,-4-6 0,2 6 0,0-2-29,-2 0 0,4 0 0,-6-7 0,2 1-17,4-1 0,-4 7 1,0 0-1,0-2 31,-1-3 1,4-1 0,5-1-1,3 1 4,4-1 1,-4 7 0,6 2 0,0 0-2,5 0 0,-2 0 0,-1-2 0,1 5 6,-1-1 0,1 5 1,1-7-1,-6 0-170,-4 0 0,-9 7 0,0-3 0,0 3-1230,-2-3 495,-2 5 0,-7-7 894,5 9 0,4 0 0,8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31.286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0 1098 10710,'0'-11'3164,"0"3"1,2 8-2808,5 0 0,4 0 1,8 0-108,1 0 0,-1-3 0,3-1-17,4-2 0,-2-7 0,7 4 1,-1-2 16,1-4 1,1-3 0,8-1-28,-1-1-169,0 0 1,0 1 0,-2-1 25,-4 1-120,4-10 0,-15 8 0,4-8 0,-4 3-8,-3 0 0,-6-2 0,0 4 0,3-2 38,1 2 1,-4 0 0,0 0 0,2-2 25,3 2 1,-5 0 0,0 2-1,2-2 3,3 0 0,1 7 1,1-7-1,-3 6-25,-4 5 0,5 0 1,-5-7 15,4 1 0,3-1 0,-3 1 0,-2-1-122,-2 1 0,1-1 0,5 2 1,1 3-57,-1 2 1,1 0 0,0-4 0,-1 1 95,1 3 0,-5 2 1,0-4-1,5 4 1,2 3 1,-5-5 0,9 6 0,-4 3-50,-2 2 1,-1-1 0,1-1 23,-1-3 1,1 1-1,0 6 1,-1 0 37,1 0 1,-7 6 0,0 3-9,2 2 0,-4-4 0,2 6 90,2 2 1,-6-4 0,-2 2-1,-3 2 56,2 3 1,-3 1 0,5 1-1,-1-1-79,-1 1 1,1 2 0,-7 2 0,0 2 97,0-2 0,0 6 0,0 1 0,0 1 153,0 1 1,0-2 0,0 3 0,-2-1-200,-5 2 1,3-5 0,-7 3 0,0 2 16,0 2 1,0 2 0,-2-2 0,5-2-3,-1-2 0,4-7 0,-5 4 0,1 1-53,5-1 1,-5-6-1,2 2 1,1-2-44,-3 2 1,5-4 0,-9 4 17,-3-4 0,5-5 0,-2-1 0,-2-3-20,-2 2 1,-3-6 0,-2-3-51,-4-4 30,4 7 0,-6-7 0,9 5 0,-3-5-107,-4-2 1,4 0 0,-4 0-1,4 0-127,2 0 0,1-2 0,-1-5 222,1-6 0,5-2 0,4 0 0,-1 2-44,0-3 1,4-1 0,-4-3 322,3 1 1,-1-1 0,5 1-100,-3-1 0,1 0 0,6 1 0,-3-1-67,-3 1 1,4-1 0,-5 0 173,5 1-202,2-1 1,0 1 0,0-3-1,2-2-11,5-2 1,-5-3 0,7 6 0,-3-6-20,1-1 0,6 6 0,-5-2 1,1 2 7,0-2 0,0 4 1,-5-4-1,5 2 59,1-2 1,-3 2-1,6-9-48,2-2 1,1 7 0,-1 2 0,-2 4 2,2 2 1,3 1 0,3-1-82,5 1 1,-10-1 0,3 2 0,-1 3-5,-1 2 0,3 0 1,-1-4 28,1 4 0,-7 2 1,0 4 17,2-6 1,-4 2-1,2 0 1,3 3 12,1 3 1,3-3-1,-1 1 1,3 1 48,4-3 0,-2 4 1,6-5-1,1 1-8,-1 4 1,-3 3-1,3 0 1,1-2 49,-1-3 1,-6 1 0,4 6 0,1 0-10,3 0 0,-1 6 0,-1 3 0,3 0 375,4-1 0,-2 5 1,11-4-1,-3 0-34,3 0 1,-3-1-1,7-3 1,1 1-272,-1-1 1,-7-3 0,3-2-991,-5 0 684,-2 0 1,1-2 0,-3-3 0,-5-4-31,-6-1 194,-4 5 0,-2-12 0,-1 6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32.73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40 20 12288,'0'-11'3232,"0"2"-2539,0 9 1,0 9 0,0 4-349,0 4 0,0 5 0,0 2 0,0 4-47,0 3 0,0-5 0,0 7 0,0 4-12,0 6 1,0 1 0,0 6-1,0 0-63,0 0 1,0-4 0,0 4 0,0-2-64,0-5 1,0 1 0,0-3 0,0 3-20,0-1 1,0-12-1,0 6 1,-2-4 13,-5-3 1,5 1 0,-4 3 0,3-3-9,3-3 1,-2 0 0,-2-1-51,-3 5 1,1-1 0,6 1 23,0 3 0,0-11 1,0 0-1,0 0-77,0-2 1,0 0 0,0-3-1,0 1-61,0-1 1,0 1-1,0 0 1,0-1-11,0 1 1,0-1-1,0 1 1,0 0-39,0-1 1,0 1-1,0-1 41,0 1 1,0 0 0,0-1-38,0 1 0,0-1 0,0 1-24,0 0 1,0-7 0,0 0 8,0 2 0,0-4 0,0 2 10,0 2 0,0-4 1,0 2 0,2-2 1,2 4 32,3-2 0,-1-6 0,-6 6 26,0 2 1,0-4-1,0 2-86,0 2 1,0-4-144,0 2 0,0 0 90,0 7 1,0-7-5,0 0 1,0-6 104,0 6 1,0-7-86,0 7 1,0-6-190,0 6-967,0-9-1171,0 5 1,0-11 600,0-5 1,0-4 1854,0-8 0,0-1 0,0 1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33.745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177 118 7779,'0'-11'1629,"0"0"-443,0 5-315,0 3-334,-9-5 0,7 6 805,-5-5-375,5 5-742,2-7 0,0 7 1,2-2-44,5-3 0,-3 1 0,9 3-185,3-3 1,1 4 0,3-5-1,1 5 133,6 2 0,-3-2 0,6-3 0,1-1 13,-1 2 0,3 1 1,6 3-1,0 0 2,0 0 0,0 0 0,-2 0 0,-2 0-82,-2 0 1,-3 0-1,5 0 1,-4 0-1,-3 0 1,-2 0 0,-6 0-34,-1 0-32,1 9 1,0-5 0,-1 7-1,1 0 78,-1 0 1,-6 0-1,1 4 1,1-2 19,2 3 1,-4 1 0,0 5 0,3 2 9,1 2 0,-4 2 1,-2-4-1,0 4-49,0 3 0,0-5 1,2 4-1,-5 1-34,1-1 1,-7-3-1,7 3 1,-2 1 35,-1-1 0,1-4 1,-7 5-1,0-1-100,0 1 0,-3-5 0,-1 4 1,-5-1 41,-2-5 0,-2-1 0,-4 1 0,0 3 87,-3-3 0,11-3 0,-10-1 0,-1-1-42,-4 1 0,2-7 1,-4 0-1,4 2 9,3 3 0,-1-5 0,1-2 0,-1 0-65,0 0 1,1-5 0,-1 5 0,-2 0-26,-4 0 1,2-7-1,-6 3 1,-1-3 12,1 3 0,4-5 1,-5 4-1,1-1 17,-1 1 1,-1-4-1,-5 5 1,0-5 64,-3-2 0,10 0 0,-11 0 0,1 0 6,6 0 0,7 0 0,1 0 0,4 0-10,3 0 0,-1 0 0,1 0-41,-1 0 1,7 0 0,0 0-192,-2 0 0,4-2-716,-2-5 1,8 3-2835,-1-9 3726,-5 9 0,0-14 0,-9 7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36.133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197 1059 8332,'-20'0'0,"1"0"0,-1 0 0,0-7 0,1 1 833,-1 1 1,1 3 0,-1 2 212,0 0 0,10 2-378,3 5 1,5-3-250,2 9 1,2-9-1,5 3 1,6-5-77,4-2 0,11 0 0,3 0 0,1 0 33,1 0 0,0 0 0,6 0 0,0-2-250,0-5 0,1-1 0,-1-7 0,2 1-6,5-1 1,-11-2 0,4-3 0,-2 1 2,0-1 1,-4-2 0,-3-2 0,-2-4-166,-4-3 1,-2 5 0,-2-6 0,2-1 9,4 3 1,-11-7 0,4 6-17,-1 1 22,-1-7 0,1 8 0,-3-3 0,-4 3 24,-2 1 1,4 4-1,-7-7 1,1 1-43,1 0 1,-5 3 0,3-3-1,-1 2 53,1 4 1,-4-5 0,5 3 0,-5 2 23,-2 2 1,6 3 0,1-1-10,-3 1 1,-1 6 0,-3 0-21,0-3 8,0 8 1,-3-1 69,-3 9-354,4 0 1,-7 2 0,9 5 466,0 6 1,0 0 0,0 4-1,-2 5-163,-5 0 1,5 6-1,-4 0 1,3 3 139,3 4 1,-6-3-1,-1 3 1,1 4 109,-3 3 0,7-10 0,-7 12 0,3-1-24,-1-1 1,1 6-1,6-3 1,-3 1-70,-3 2 0,4-6 0,-5 3 0,3-3-76,-3-3 1,5 0-1,-4 0-55,3 0-52,3 1 1,-2-6 0,-2 1 0,-3 2 65,3-2 0,2 0 0,2 4 0,0 0-9,0 1 0,0-8 0,0-1 1,0-1-43,0 1 0,0-5 0,0 4 0,0 1-110,0-1 1,0-4 0,0 5 0,0-3 45,0-4 0,0 0 0,0 0 0,0 2 19,0-2 1,0-2 0,0-2 0,0-1 1,0 1 1,0-1 0,0 1 0,0 0-132,0-1 1,0-6-1,-2 0-205,-5 3 1,5 1 148,-5 3 0,5-1 177,2 1 0,0-7-25,0 0 0,0 0 95,0 7 0,-2-10 0,-2-1-418,-3 0 526,1-7 830,6 7-795,0-9-676,0 0 686,0-9 1,0 5-295,0-9 0,0 0 65,0-7 1,2 0 0,2 1 0,3-1 5,-3 1 0,-2 3 0,-2-3 26,0-10 0,0 3 0,0 0 1,0 4 41,0 3 0,2-7 1,3-1-1,1 1-19,-1-2 1,-1-2 0,0-7 0,3 2-13,-3 2 0,5 0 0,-3-6 1,1 0-101,2 0 0,-7 0 0,4 2 0,-3 2-28,-3 2 0,0 0 0,0-4 1,0 3 83,0 1 1,0 7 0,0-5 0,0 1 0,0-1 1,6 5-1,1-4 1,-3-1-34,-2 1 0,5 4 1,1-3-1,1 3 30,0 2 0,0 7 0,-3-9-66,7 4 64,-4-6 0,2 10 0,-7-8-8,3-5 1,6 5-1,-7 0 1,-1 4 8,-3 3 1,-2-1 0,0 1 0,0-1 11,0 0 1,0 1-1,0-1 1,0 1 28,0-1 0,0 0 1,0 1-1,0-1-5,0 1 0,0-1 1,2 0-1,2 1-75,3-1 0,2 1 0,-5-1 23,2 0 0,7 1 0,-6-1 4,-3 1 1,5-1 0,-2 0 5,-3 1 1,-2-1-1,0 3 1,3 2-22,1 2 1,1 6-97,-7-6 0,2 6-2,4-6 1,5 9 91,9-3 1,-7 5 0,0 2 26,2 0 0,-4 0 0,2 0 57,2 0 1,3 0-1,2 0-6,-1 0 1,1 0-1,-1 0 1,1 0 14,0 0 0,-1 0-3,1 0-12,-1 0 0,1 0 1,0 2 2,-1 5 1,1-3 0,-1 7 0,-1 0 29,-5 0 0,4-4 0,-4 6 14,5 2 1,-5 2 0,0 3 0,0-1-18,-2 1 0,4 0 0,-6 1 0,-1 3 88,1 3 1,4 7 0,-6-3 0,-1 2 38,3-1 1,-7 1 0,5 6 0,-5 0-49,-2 0 1,0 1-1,0-3 1,0-2-10,0-3 0,0-6 0,-2 7 244,-5 2-274,5-7 1,-15 0 0,6-8 0,-2 0 80,0-1 0,-1-1 0,-5-3 1,-1-2 3,1 2 1,-7 0 0,-1 1 0,1-3-60,-2 2 0,4-4 1,-6 0-1,1 0-68,5 0 1,-4-7 0,2 2-1,0-1-20,-3 1 1,8-4 0,-6 5 0,6-5-47,1-2 1,1 0-1,-1 0 1,0 0-49,1 0 0,6 0 1,0 0-1,-3 0-98,-1 0 1,4-6 0,0-1-71,-2 3 204,6-7 1,-2 9 0,7-7-924,-3 0-4428,-8 7 2064,13-7 3334,-16 9 0,7 0 0,-8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37.53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197 18 8403,'-11'-2'1740,"4"-5"1,3 5-361,-3-4-600,5 12 1,-13 5-487,8 9 1,1-7 0,4 0 0,-3 2-52,-1 2 0,-1-4 1,7 3-1,0 3 12,0 5 1,-6 11-1,-1-4 1,3 3-21,2 6 1,2-3-1,0 15 1,0 4-50,0 8 0,0-8 1,0 7-1,0-2-66,0-6 1,0 4 0,0-9-1,0 2-24,0 0 1,-3-8 0,-1 2-1,-3-5 76,3-2 0,-5-6 0,3-1 0,1 3-3,3 2 1,2-4 0,0-3 0,0 1-33,0-1 0,0-3 0,0 3 0,0 0-95,0 1 0,0-5 1,0 5-1,0-3 31,0-4 0,0 0 0,0 0-76,0 2-5,0 0 0,-2-6 0,-2-1 45,-3 1 0,1-1 0,6 1 0,-2-3 16,-5-3 1,5 3 0,-5-4-28,5 4 0,2 3 0,0 0-84,0-1 1,0-6-107,0 0 1,0 0 23,0 7 1,0-7-36,0 0 0,-2-8-198,-5 1 314,5-4-29,-6-2-215,8 0-1870,0 0 0,8 0 0,3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38.560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90 0 8060,'-11'0'-88,"0"0"280,4 0 0,3 0 135,-9 0 1,6 0 472,-6 0 53,9 0 935,-14 0-1388,16 0 0,2 0 1,13 0-242,5 0 1,-5 0 0,0 0 0,4 0-115,7 0 0,-2 0 0,4 0 0,-2 0 86,2 0 1,-2 0 0,7 0 0,-1 0 28,1 0 1,-5 0-1,4 0 1,1 0 8,-1 0 0,-4 0 0,5 0 0,-1 0-57,1 0 0,-7 0 0,2 0 1,-2 0 4,2 0 1,-4 0 0,4 3 0,-4 1 8,-3 2 1,1 3 0,-1-2 0,1 4-91,0-1 0,-1 8 1,1-5-1,-1 4 1,1 3 1,0 0 0,-3-1 0,-2 1 45,-2-1 0,-2 3 0,5 2 1,-6 4 5,-1 3 1,0-5 0,-5 4 0,3-1 4,-3-5 0,-2 4 0,-2 0 0,0 1-39,0-1 0,0 0 1,0-4-1,0 2 6,0-2 0,0 5 0,0-3 1,0 0-5,0 2 0,0-6 0,-2 4 1,-4-2-5,-8 2 0,4-4 1,-3 4-1,-1-4 7,4-3 0,-8 1 0,5 0 0,-2-1-22,2 1 1,-5-1 0,7 1 0,-2 0-36,0-1 1,0-6 0,-6 0 0,-1 0-11,0-2 1,1 7-1,-1-7 1,-2 2 18,-4 0 1,2-9 0,-8 3-1,-3-3-13,-2 3 1,2-5 0,0 6-1,-2-1 226,2 0 1,0-1-1,-4-6 1,2 0-23,5 0 1,-3 0 0,9 0 0,2 0-107,2 0 1,9 0 0,0 0-185,-2 0 1,-3-2-221,-1-5 0,-1 3-688,0-9 0,3 6-4705,4-6 5700,-5 9 0,34-5 0,-3 9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40.727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20 1098 9485,'-11'0'2468,"2"0"0,11-7 0,5 1-2148,6 2 1,4-1 0,3 1-1,0-5-48,-1-2 0,3 5 0,4-7 0,7-3-77,4-1 1,-2 2 0,2-3 0,4-3-195,0-1 0,3-2 1,0 0-1,1-4 31,-1-3 1,-3 7 0,-2-4 0,1 0-77,-1-5 0,0 2 0,-2 1 0,-4 2 10,-7 4 1,-2-7-1,-2 1 1,-1-1-120,-3 5 0,-5-2 0,2-1 0,-4 1 82,-2 0 0,-3-1 0,-6 6 0,0-6 14,0-1 0,0 4-21,0-7 58,0 0 1,0 3 0,0 4-20,0 4 0,-2 4 1,-2 3 11,-3 2 0,1 7 0,3-5 27,-3 2-26,4 2 40,-7 7 1,9 3-1,0 3 88,0 7 0,0 5 1,0 1 137,0 1-149,0 8 1,0-4 0,0 7 0,-2-1 103,-5 1 1,5 1 0,-4 7-1,3 1-19,3-1 0,-6 7 1,-1-1-1,1 1 18,-3 2 1,5 2 0,-7 7 0,0-3 4,0-2 1,7-6-1,-5 4 1,2 0-46,1 0 0,-3-6 1,5-1-1,-3-3-1,3-1 0,2-11 1,2 11-1,0-2-142,0 0 1,0 3 0,0-3 0,0 0-70,0 2 1,-2-11-1,-3 11 1,-1-2-18,1 0 0,3-4 0,2 0-218,0 2 270,0 2 0,-6-5 1,-1-1-1,3-1-10,2 1 1,-1-5 0,-1 6 0,-2 1 3,1-2 1,3-1 0,2-6 0,0 2-26,0-2 0,-7-2 0,1-2 0,2-1-28,1 1 0,3-1 0,0 1 0,0 0 24,0-1 0,0 1 1,0-1-1,0 1-30,0 0 1,0-1-1,0 1-271,0-1 0,0 1-68,0 0 0,0-7 434,0 0 329,0-9-229,0-4 1,0-4-1,0-9-84,0-3 0,0-1 0,0-3 19,0 1 0,3-1 0,1 1-94,2-1 0,1 0 0,-7 1 0,0-1-50,0 1 1,0 5-1,0 1 1,0-2 55,0-2 1,2-5 0,3-2 0,1-2 4,-2 2 0,-1-7 1,-1 1-84,4-1 100,-4-14 0,9 16 0,-6-14 1,3-3 4,3-2 1,-4 3-1,4-6 1,-3 1 64,-3 0 1,-1 7-1,1-5 1,1 2-27,-2 0 0,5-2 0,-2 7 1,-1-3 61,3 1 0,-7 10 0,5-8 0,-3 2-21,3 4 0,-5 9 0,4 0 0,-4 2-38,-2-2 1,0 4 0,0-4 0,0 4-10,0 2 1,3 1-1,1-1 1,2 0 2,-1 1 1,-3-1 0,-2 1 0,0-1-47,0 0 1,7-1 0,-1-3-1,1-2 7,1 2 1,-6 0 0,7 0-5,0-2 21,-7-1 0,7 8 0,-9-1 0,0-2-23,0-4 0,0 11 0,0-5 0,0 3-45,0 0 1,0-3 0,0 0 16,0 1 0,0-1 0,0 1 23,0-1 0,0 7 0,2 0 31,4-2 1,-3-3 0,5-1-3,1-1 1,-5 0-29,10 1 0,-8 6 0,7 2-36,2 2 0,-4-4 0,2 7-7,3 1 1,1 3 0,3 2 0,-1 0 23,1 0 0,-1 0 0,1 0 1,0 0 0,-1 0 1,1 0-1,-1 0 1,1 0 48,0 0 1,-7 0 0,0 0-1,2 0 77,2 0 1,-4 0-1,0 0 4,3 0 1,1 0 0,3 0-37,-1 0 0,1 2 0,0 3 1,-1 1 0,1 7 1,-1-4-1,1 2 18,0 4 1,-1 0-1,1 1 1,-1-3 16,1 2 1,0 9 0,-1 2 0,-1 0 5,-5 2 1,4-4-1,-6 9 1,0 2 57,-5 2 0,-1 2-1,-1 0 1,3 0-17,-3 1 0,-2-1 1,-2 0-1,0 0-34,0 0 1,0-2-1,-2-2 1,-2-4-18,-3-3 1,-2 5-1,3-7 1,-7-2-6,-5-2 0,5-3 0,-2 1 0,-5-1 28,-4 1 0,-2-7 1,5 0-1,-3 2-2,-3 3 0,-5-5 0,4-2 271,-3-3-231,-2 8 0,1-12 0,-1 7 0,-2-2-7,-2-5 1,-4-2 0,-1-2-1,-1 0-106,-1 0 1,7 0-1,-8 0 1,3 0 97,3 0 1,8-6-1,5-3 1,5 0 628,1 1-83,0-8-2014,1 5-4226,8 1 5572,2 1 0,18 9 0,2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9T08:20:44.424"/>
    </inkml:context>
    <inkml:brush xml:id="br0">
      <inkml:brushProperty name="width" value="0.08571" units="cm"/>
      <inkml:brushProperty name="height" value="0.08571" units="cm"/>
    </inkml:brush>
  </inkml:definitions>
  <inkml:trace contextRef="#ctx0" brushRef="#br0">784 40 7516,'3'-11'1453,"3"4"1,-4 3-1,7 0-1160,0-3 0,-5 1 1,9 6-61,2 0 0,3 0 0,1 0 0,3 0-81,4 0 1,3 0 0,6 0-1,-3 0-150,3 0 1,2 0 0,2 0 0,0 0 142,1 0 0,-1 2 0,-2 2 1,-2 5 5,-3 2 0,1-5 0,4 7 0,-2 0-9,-2-2 0,-7 7 0,6-5 0,1 4-36,-3 3 1,8-1-1,-10 1 1,0 2-82,-2 4 0,-8-4 0,6 6 0,-7-2-1,-4 0 0,-2 3 0,4-5 0,-4 4 3,-2 2 1,-3-4 0,-6 5 0,3-1 15,3 1 1,-4 2-1,5 6 1,-3 0 49,3 0 0,-5-6 0,7 0 0,-3 1 11,1 3 1,-1 3 0,-6-3-1,2 0-14,5 2 0,-5-11 1,5 11-1,-5-2-8,-2 0 1,0-4-1,0 0 1,0-1-78,0-1 0,0-1 0,0-6 0,-2 5 51,-5 1 0,5-6 1,-5 2-1,3-2-34,-3 2 0,5-8 0,-6 3 0,1-1 22,1-5 0,-3 7 0,4 4 1,-3-2 90,-3-2 0,4 0 1,-4 2-1,1 2-63,-1-2 0,0 0 0,-4 0 1,1 2-21,-1-2 0,-2 0 0,-3 2-1,1 6 0,-1-5 1,0-6-1,1-5-13,-1-1 1,1 2 0,-1 1 0,0-3 7,1-2 0,-1-6 0,1 3 0,-1 1-28,0 0 1,1-6-1,-1 3 1,1-1-73,-1-1 0,7 3 0,0-5 0,-2 3 10,-3-3 0,-1 5 1,-1-2-1,0-1 19,1 3 1,-1-7 0,1 5 0,-3-5 7,-4-2 0,2 0 0,-7 0 0,1 0 18,-1 0 1,-1 0-1,-5 0 1,2-2 1,2-5 1,7 3-1,-5-7 1,1 2-9,0 5 1,10-5 0,-4 2 0,2 1 8,7-3 1,-5 7-1,7-5 1,-4 5-29,-3 2 0,7-6 1,0-1-1,-2 3-35,-3 2 1,-1 0-1,-1-3 1,-2-4 44,-4-1 1,5 3 0,-6-4 0,3 0-3,-2 0 1,2 0-1,-6-4 1,2 2 62,4-2 1,2-2-1,2-3 1,1 0-6,-1 1 0,0-3 1,3-2-1,2-2 1,2 2 0,6 2 0,-4 3 0,0-3-9,1-4 0,5 2 0,-4-7 0,3 1-123,-1-1 1,-1 5 0,3-4 70,-1 1 0,-7-3 19,6 5 0,-6 1 1,7 5 12,1-6 0,1 3 0,0-6 0,-3 2 19,3 4 0,2 0 0,2 0 1,0-2 9,0 2 0,0 0 0,0 0 0,0-2-11,0 2 1,0-5-1,0 3 1,2 0-39,4-2 0,-4 4 0,5-7 0,-3 1-7,3-1 0,-5 8 0,7-4 0,-3 3 1,1-2 1,-1 5-1,-4-6 1,3 6 42,1 1 0,3 0 0,-5 1 0,5-1-35,2 1 0,-4-1 0,3 0 0,1 3-104,0 4 1,0-5-1,4 5 1,-2-4 16,3-3 1,1 7 0,1 0 0,-3-2 15,-2-2 1,0 4 0,4-1 0,-1 1 42,-3 3 0,0-8 1,6 5 20,1-4 1,-1 4-1,1 2 1,0 0 8,-1 0 1,1 4 0,-1-6 0,3 0 5,4 2 0,-4-4 1,4 6-1,-4-2 2,-2-4 1,-7 4-1,0 0 1,2 1-47,2-1 1,-3 6-1,-1-3 12,2-1 1,2 0 0,3-6 0,-1 4-119,1 2 1,0-4 0,-1 7 0,1-1-73,-1-1 1,8 5-1,1-3 1,2 4-546,5 2 0,-4 0 0,-1 0 0,-2 0 20,-4 0 0,-2 2 0,-2 4 743,-1 7 0,1 14 0,0 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006-C9CC-4B8A-928F-F9048D2716CC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D53E-56ED-45DD-A7CE-516C41162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72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006-C9CC-4B8A-928F-F9048D2716CC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D53E-56ED-45DD-A7CE-516C41162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200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006-C9CC-4B8A-928F-F9048D2716CC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D53E-56ED-45DD-A7CE-516C41162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9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006-C9CC-4B8A-928F-F9048D2716CC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D53E-56ED-45DD-A7CE-516C41162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67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006-C9CC-4B8A-928F-F9048D2716CC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D53E-56ED-45DD-A7CE-516C41162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68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006-C9CC-4B8A-928F-F9048D2716CC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D53E-56ED-45DD-A7CE-516C41162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55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006-C9CC-4B8A-928F-F9048D2716CC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D53E-56ED-45DD-A7CE-516C41162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099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006-C9CC-4B8A-928F-F9048D2716CC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D53E-56ED-45DD-A7CE-516C41162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01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006-C9CC-4B8A-928F-F9048D2716CC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D53E-56ED-45DD-A7CE-516C41162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61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006-C9CC-4B8A-928F-F9048D2716CC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D53E-56ED-45DD-A7CE-516C41162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43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A006-C9CC-4B8A-928F-F9048D2716CC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D53E-56ED-45DD-A7CE-516C41162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14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EA006-C9CC-4B8A-928F-F9048D2716CC}" type="datetimeFigureOut">
              <a:rPr lang="en-GB" smtClean="0"/>
              <a:t>28/03/2021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7D53E-56ED-45DD-A7CE-516C411621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60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6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9" Type="http://schemas.openxmlformats.org/officeDocument/2006/relationships/customXml" Target="../ink/ink19.xml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7.png"/><Relationship Id="rId42" Type="http://schemas.openxmlformats.org/officeDocument/2006/relationships/image" Target="../media/image21.png"/><Relationship Id="rId7" Type="http://schemas.openxmlformats.org/officeDocument/2006/relationships/customXml" Target="../ink/ink3.xml"/><Relationship Id="rId12" Type="http://schemas.openxmlformats.org/officeDocument/2006/relationships/image" Target="../media/image6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9.png"/><Relationship Id="rId46" Type="http://schemas.openxmlformats.org/officeDocument/2006/relationships/image" Target="../media/image23.pn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customXml" Target="../ink/ink14.xml"/><Relationship Id="rId41" Type="http://schemas.openxmlformats.org/officeDocument/2006/relationships/customXml" Target="../ink/ink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ustomXml" Target="../ink/ink5.xm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37" Type="http://schemas.openxmlformats.org/officeDocument/2006/relationships/customXml" Target="../ink/ink18.xml"/><Relationship Id="rId40" Type="http://schemas.openxmlformats.org/officeDocument/2006/relationships/image" Target="../media/image20.png"/><Relationship Id="rId45" Type="http://schemas.openxmlformats.org/officeDocument/2006/relationships/customXml" Target="../ink/ink22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4.png"/><Relationship Id="rId36" Type="http://schemas.openxmlformats.org/officeDocument/2006/relationships/image" Target="../media/image18.png"/><Relationship Id="rId10" Type="http://schemas.openxmlformats.org/officeDocument/2006/relationships/image" Target="../media/image5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image" Target="../media/image22.png"/><Relationship Id="rId4" Type="http://schemas.openxmlformats.org/officeDocument/2006/relationships/image" Target="../media/image2.png"/><Relationship Id="rId9" Type="http://schemas.openxmlformats.org/officeDocument/2006/relationships/customXml" Target="../ink/ink4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3.xml"/><Relationship Id="rId30" Type="http://schemas.openxmlformats.org/officeDocument/2006/relationships/image" Target="../media/image15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28.xml"/><Relationship Id="rId18" Type="http://schemas.openxmlformats.org/officeDocument/2006/relationships/image" Target="../media/image31.png"/><Relationship Id="rId26" Type="http://schemas.openxmlformats.org/officeDocument/2006/relationships/image" Target="../media/image35.png"/><Relationship Id="rId39" Type="http://schemas.openxmlformats.org/officeDocument/2006/relationships/customXml" Target="../ink/ink41.xml"/><Relationship Id="rId21" Type="http://schemas.openxmlformats.org/officeDocument/2006/relationships/customXml" Target="../ink/ink32.xml"/><Relationship Id="rId34" Type="http://schemas.openxmlformats.org/officeDocument/2006/relationships/image" Target="../media/image39.png"/><Relationship Id="rId42" Type="http://schemas.openxmlformats.org/officeDocument/2006/relationships/image" Target="../media/image43.png"/><Relationship Id="rId47" Type="http://schemas.openxmlformats.org/officeDocument/2006/relationships/customXml" Target="../ink/ink45.xml"/><Relationship Id="rId50" Type="http://schemas.openxmlformats.org/officeDocument/2006/relationships/image" Target="../media/image47.png"/><Relationship Id="rId55" Type="http://schemas.openxmlformats.org/officeDocument/2006/relationships/customXml" Target="../ink/ink49.xml"/><Relationship Id="rId7" Type="http://schemas.openxmlformats.org/officeDocument/2006/relationships/customXml" Target="../ink/ink25.xml"/><Relationship Id="rId12" Type="http://schemas.openxmlformats.org/officeDocument/2006/relationships/image" Target="../media/image28.png"/><Relationship Id="rId17" Type="http://schemas.openxmlformats.org/officeDocument/2006/relationships/customXml" Target="../ink/ink30.xml"/><Relationship Id="rId25" Type="http://schemas.openxmlformats.org/officeDocument/2006/relationships/customXml" Target="../ink/ink34.xml"/><Relationship Id="rId33" Type="http://schemas.openxmlformats.org/officeDocument/2006/relationships/customXml" Target="../ink/ink38.xml"/><Relationship Id="rId38" Type="http://schemas.openxmlformats.org/officeDocument/2006/relationships/image" Target="../media/image41.png"/><Relationship Id="rId46" Type="http://schemas.openxmlformats.org/officeDocument/2006/relationships/image" Target="../media/image45.png"/><Relationship Id="rId2" Type="http://schemas.openxmlformats.org/officeDocument/2006/relationships/image" Target="../media/image1.png"/><Relationship Id="rId16" Type="http://schemas.openxmlformats.org/officeDocument/2006/relationships/image" Target="../media/image30.png"/><Relationship Id="rId20" Type="http://schemas.openxmlformats.org/officeDocument/2006/relationships/image" Target="../media/image32.png"/><Relationship Id="rId29" Type="http://schemas.openxmlformats.org/officeDocument/2006/relationships/customXml" Target="../ink/ink36.xml"/><Relationship Id="rId41" Type="http://schemas.openxmlformats.org/officeDocument/2006/relationships/customXml" Target="../ink/ink42.xml"/><Relationship Id="rId54" Type="http://schemas.openxmlformats.org/officeDocument/2006/relationships/image" Target="../media/image4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customXml" Target="../ink/ink27.xml"/><Relationship Id="rId24" Type="http://schemas.openxmlformats.org/officeDocument/2006/relationships/image" Target="../media/image34.png"/><Relationship Id="rId32" Type="http://schemas.openxmlformats.org/officeDocument/2006/relationships/image" Target="../media/image38.png"/><Relationship Id="rId37" Type="http://schemas.openxmlformats.org/officeDocument/2006/relationships/customXml" Target="../ink/ink40.xml"/><Relationship Id="rId40" Type="http://schemas.openxmlformats.org/officeDocument/2006/relationships/image" Target="../media/image42.png"/><Relationship Id="rId45" Type="http://schemas.openxmlformats.org/officeDocument/2006/relationships/customXml" Target="../ink/ink44.xml"/><Relationship Id="rId53" Type="http://schemas.openxmlformats.org/officeDocument/2006/relationships/customXml" Target="../ink/ink48.xml"/><Relationship Id="rId58" Type="http://schemas.openxmlformats.org/officeDocument/2006/relationships/image" Target="../media/image51.png"/><Relationship Id="rId5" Type="http://schemas.openxmlformats.org/officeDocument/2006/relationships/customXml" Target="../ink/ink24.xml"/><Relationship Id="rId15" Type="http://schemas.openxmlformats.org/officeDocument/2006/relationships/customXml" Target="../ink/ink29.xml"/><Relationship Id="rId23" Type="http://schemas.openxmlformats.org/officeDocument/2006/relationships/customXml" Target="../ink/ink33.xml"/><Relationship Id="rId28" Type="http://schemas.openxmlformats.org/officeDocument/2006/relationships/image" Target="../media/image36.png"/><Relationship Id="rId36" Type="http://schemas.openxmlformats.org/officeDocument/2006/relationships/image" Target="../media/image40.png"/><Relationship Id="rId49" Type="http://schemas.openxmlformats.org/officeDocument/2006/relationships/customXml" Target="../ink/ink46.xml"/><Relationship Id="rId57" Type="http://schemas.openxmlformats.org/officeDocument/2006/relationships/customXml" Target="../ink/ink50.xml"/><Relationship Id="rId10" Type="http://schemas.openxmlformats.org/officeDocument/2006/relationships/image" Target="../media/image27.png"/><Relationship Id="rId19" Type="http://schemas.openxmlformats.org/officeDocument/2006/relationships/customXml" Target="../ink/ink31.xml"/><Relationship Id="rId31" Type="http://schemas.openxmlformats.org/officeDocument/2006/relationships/customXml" Target="../ink/ink37.xml"/><Relationship Id="rId44" Type="http://schemas.openxmlformats.org/officeDocument/2006/relationships/image" Target="../media/image44.png"/><Relationship Id="rId52" Type="http://schemas.openxmlformats.org/officeDocument/2006/relationships/image" Target="../media/image48.png"/><Relationship Id="rId4" Type="http://schemas.openxmlformats.org/officeDocument/2006/relationships/image" Target="../media/image24.png"/><Relationship Id="rId9" Type="http://schemas.openxmlformats.org/officeDocument/2006/relationships/customXml" Target="../ink/ink26.xml"/><Relationship Id="rId14" Type="http://schemas.openxmlformats.org/officeDocument/2006/relationships/image" Target="../media/image29.png"/><Relationship Id="rId22" Type="http://schemas.openxmlformats.org/officeDocument/2006/relationships/image" Target="../media/image33.png"/><Relationship Id="rId27" Type="http://schemas.openxmlformats.org/officeDocument/2006/relationships/customXml" Target="../ink/ink35.xml"/><Relationship Id="rId30" Type="http://schemas.openxmlformats.org/officeDocument/2006/relationships/image" Target="../media/image37.png"/><Relationship Id="rId35" Type="http://schemas.openxmlformats.org/officeDocument/2006/relationships/customXml" Target="../ink/ink39.xml"/><Relationship Id="rId43" Type="http://schemas.openxmlformats.org/officeDocument/2006/relationships/customXml" Target="../ink/ink43.xml"/><Relationship Id="rId48" Type="http://schemas.openxmlformats.org/officeDocument/2006/relationships/image" Target="../media/image46.png"/><Relationship Id="rId56" Type="http://schemas.openxmlformats.org/officeDocument/2006/relationships/image" Target="../media/image50.png"/><Relationship Id="rId8" Type="http://schemas.openxmlformats.org/officeDocument/2006/relationships/image" Target="../media/image26.png"/><Relationship Id="rId51" Type="http://schemas.openxmlformats.org/officeDocument/2006/relationships/customXml" Target="../ink/ink47.xml"/><Relationship Id="rId3" Type="http://schemas.openxmlformats.org/officeDocument/2006/relationships/customXml" Target="../ink/ink23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56.xml"/><Relationship Id="rId18" Type="http://schemas.openxmlformats.org/officeDocument/2006/relationships/image" Target="../media/image59.png"/><Relationship Id="rId26" Type="http://schemas.openxmlformats.org/officeDocument/2006/relationships/image" Target="../media/image63.png"/><Relationship Id="rId39" Type="http://schemas.openxmlformats.org/officeDocument/2006/relationships/customXml" Target="../ink/ink69.xml"/><Relationship Id="rId21" Type="http://schemas.openxmlformats.org/officeDocument/2006/relationships/customXml" Target="../ink/ink60.xml"/><Relationship Id="rId34" Type="http://schemas.openxmlformats.org/officeDocument/2006/relationships/image" Target="../media/image67.png"/><Relationship Id="rId42" Type="http://schemas.openxmlformats.org/officeDocument/2006/relationships/image" Target="../media/image71.png"/><Relationship Id="rId47" Type="http://schemas.openxmlformats.org/officeDocument/2006/relationships/customXml" Target="../ink/ink73.xml"/><Relationship Id="rId50" Type="http://schemas.openxmlformats.org/officeDocument/2006/relationships/image" Target="../media/image75.png"/><Relationship Id="rId55" Type="http://schemas.openxmlformats.org/officeDocument/2006/relationships/customXml" Target="../ink/ink77.xml"/><Relationship Id="rId7" Type="http://schemas.openxmlformats.org/officeDocument/2006/relationships/customXml" Target="../ink/ink53.xml"/><Relationship Id="rId2" Type="http://schemas.openxmlformats.org/officeDocument/2006/relationships/image" Target="../media/image1.png"/><Relationship Id="rId16" Type="http://schemas.openxmlformats.org/officeDocument/2006/relationships/image" Target="../media/image58.png"/><Relationship Id="rId20" Type="http://schemas.openxmlformats.org/officeDocument/2006/relationships/image" Target="../media/image60.png"/><Relationship Id="rId29" Type="http://schemas.openxmlformats.org/officeDocument/2006/relationships/customXml" Target="../ink/ink64.xml"/><Relationship Id="rId41" Type="http://schemas.openxmlformats.org/officeDocument/2006/relationships/customXml" Target="../ink/ink70.xml"/><Relationship Id="rId54" Type="http://schemas.openxmlformats.org/officeDocument/2006/relationships/image" Target="../media/image77.png"/><Relationship Id="rId62" Type="http://schemas.openxmlformats.org/officeDocument/2006/relationships/image" Target="../media/image8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11" Type="http://schemas.openxmlformats.org/officeDocument/2006/relationships/customXml" Target="../ink/ink55.xml"/><Relationship Id="rId24" Type="http://schemas.openxmlformats.org/officeDocument/2006/relationships/image" Target="../media/image62.png"/><Relationship Id="rId32" Type="http://schemas.openxmlformats.org/officeDocument/2006/relationships/image" Target="../media/image66.png"/><Relationship Id="rId37" Type="http://schemas.openxmlformats.org/officeDocument/2006/relationships/customXml" Target="../ink/ink68.xml"/><Relationship Id="rId40" Type="http://schemas.openxmlformats.org/officeDocument/2006/relationships/image" Target="../media/image70.png"/><Relationship Id="rId45" Type="http://schemas.openxmlformats.org/officeDocument/2006/relationships/customXml" Target="../ink/ink72.xml"/><Relationship Id="rId53" Type="http://schemas.openxmlformats.org/officeDocument/2006/relationships/customXml" Target="../ink/ink76.xml"/><Relationship Id="rId58" Type="http://schemas.openxmlformats.org/officeDocument/2006/relationships/image" Target="../media/image79.png"/><Relationship Id="rId5" Type="http://schemas.openxmlformats.org/officeDocument/2006/relationships/customXml" Target="../ink/ink52.xml"/><Relationship Id="rId15" Type="http://schemas.openxmlformats.org/officeDocument/2006/relationships/customXml" Target="../ink/ink57.xml"/><Relationship Id="rId23" Type="http://schemas.openxmlformats.org/officeDocument/2006/relationships/customXml" Target="../ink/ink61.xml"/><Relationship Id="rId28" Type="http://schemas.openxmlformats.org/officeDocument/2006/relationships/image" Target="../media/image64.png"/><Relationship Id="rId36" Type="http://schemas.openxmlformats.org/officeDocument/2006/relationships/image" Target="../media/image68.png"/><Relationship Id="rId49" Type="http://schemas.openxmlformats.org/officeDocument/2006/relationships/customXml" Target="../ink/ink74.xml"/><Relationship Id="rId57" Type="http://schemas.openxmlformats.org/officeDocument/2006/relationships/customXml" Target="../ink/ink78.xml"/><Relationship Id="rId61" Type="http://schemas.openxmlformats.org/officeDocument/2006/relationships/customXml" Target="../ink/ink80.xml"/><Relationship Id="rId10" Type="http://schemas.openxmlformats.org/officeDocument/2006/relationships/image" Target="../media/image55.png"/><Relationship Id="rId19" Type="http://schemas.openxmlformats.org/officeDocument/2006/relationships/customXml" Target="../ink/ink59.xml"/><Relationship Id="rId31" Type="http://schemas.openxmlformats.org/officeDocument/2006/relationships/customXml" Target="../ink/ink65.xml"/><Relationship Id="rId44" Type="http://schemas.openxmlformats.org/officeDocument/2006/relationships/image" Target="../media/image72.png"/><Relationship Id="rId52" Type="http://schemas.openxmlformats.org/officeDocument/2006/relationships/image" Target="../media/image76.png"/><Relationship Id="rId60" Type="http://schemas.openxmlformats.org/officeDocument/2006/relationships/image" Target="../media/image80.png"/><Relationship Id="rId4" Type="http://schemas.openxmlformats.org/officeDocument/2006/relationships/image" Target="../media/image52.png"/><Relationship Id="rId9" Type="http://schemas.openxmlformats.org/officeDocument/2006/relationships/customXml" Target="../ink/ink54.xml"/><Relationship Id="rId14" Type="http://schemas.openxmlformats.org/officeDocument/2006/relationships/image" Target="../media/image57.png"/><Relationship Id="rId22" Type="http://schemas.openxmlformats.org/officeDocument/2006/relationships/image" Target="../media/image61.png"/><Relationship Id="rId27" Type="http://schemas.openxmlformats.org/officeDocument/2006/relationships/customXml" Target="../ink/ink63.xml"/><Relationship Id="rId30" Type="http://schemas.openxmlformats.org/officeDocument/2006/relationships/image" Target="../media/image65.png"/><Relationship Id="rId35" Type="http://schemas.openxmlformats.org/officeDocument/2006/relationships/customXml" Target="../ink/ink67.xml"/><Relationship Id="rId43" Type="http://schemas.openxmlformats.org/officeDocument/2006/relationships/customXml" Target="../ink/ink71.xml"/><Relationship Id="rId48" Type="http://schemas.openxmlformats.org/officeDocument/2006/relationships/image" Target="../media/image74.png"/><Relationship Id="rId56" Type="http://schemas.openxmlformats.org/officeDocument/2006/relationships/image" Target="../media/image78.png"/><Relationship Id="rId8" Type="http://schemas.openxmlformats.org/officeDocument/2006/relationships/image" Target="../media/image54.png"/><Relationship Id="rId51" Type="http://schemas.openxmlformats.org/officeDocument/2006/relationships/customXml" Target="../ink/ink75.xml"/><Relationship Id="rId3" Type="http://schemas.openxmlformats.org/officeDocument/2006/relationships/customXml" Target="../ink/ink51.xml"/><Relationship Id="rId12" Type="http://schemas.openxmlformats.org/officeDocument/2006/relationships/image" Target="../media/image56.png"/><Relationship Id="rId17" Type="http://schemas.openxmlformats.org/officeDocument/2006/relationships/customXml" Target="../ink/ink58.xml"/><Relationship Id="rId25" Type="http://schemas.openxmlformats.org/officeDocument/2006/relationships/customXml" Target="../ink/ink62.xml"/><Relationship Id="rId33" Type="http://schemas.openxmlformats.org/officeDocument/2006/relationships/customXml" Target="../ink/ink66.xml"/><Relationship Id="rId38" Type="http://schemas.openxmlformats.org/officeDocument/2006/relationships/image" Target="../media/image69.png"/><Relationship Id="rId46" Type="http://schemas.openxmlformats.org/officeDocument/2006/relationships/image" Target="../media/image73.png"/><Relationship Id="rId59" Type="http://schemas.openxmlformats.org/officeDocument/2006/relationships/customXml" Target="../ink/ink7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customXml" Target="../ink/ink86.xml"/><Relationship Id="rId18" Type="http://schemas.openxmlformats.org/officeDocument/2006/relationships/image" Target="../media/image89.png"/><Relationship Id="rId26" Type="http://schemas.openxmlformats.org/officeDocument/2006/relationships/image" Target="../media/image93.png"/><Relationship Id="rId3" Type="http://schemas.openxmlformats.org/officeDocument/2006/relationships/customXml" Target="../ink/ink81.xml"/><Relationship Id="rId21" Type="http://schemas.openxmlformats.org/officeDocument/2006/relationships/customXml" Target="../ink/ink90.xml"/><Relationship Id="rId34" Type="http://schemas.openxmlformats.org/officeDocument/2006/relationships/image" Target="../media/image97.png"/><Relationship Id="rId7" Type="http://schemas.openxmlformats.org/officeDocument/2006/relationships/customXml" Target="../ink/ink83.xml"/><Relationship Id="rId12" Type="http://schemas.openxmlformats.org/officeDocument/2006/relationships/image" Target="../media/image86.png"/><Relationship Id="rId17" Type="http://schemas.openxmlformats.org/officeDocument/2006/relationships/customXml" Target="../ink/ink88.xml"/><Relationship Id="rId25" Type="http://schemas.openxmlformats.org/officeDocument/2006/relationships/customXml" Target="../ink/ink92.xml"/><Relationship Id="rId33" Type="http://schemas.openxmlformats.org/officeDocument/2006/relationships/customXml" Target="../ink/ink96.xml"/><Relationship Id="rId38" Type="http://schemas.openxmlformats.org/officeDocument/2006/relationships/image" Target="../media/image99.png"/><Relationship Id="rId2" Type="http://schemas.openxmlformats.org/officeDocument/2006/relationships/image" Target="../media/image1.png"/><Relationship Id="rId16" Type="http://schemas.openxmlformats.org/officeDocument/2006/relationships/image" Target="../media/image88.png"/><Relationship Id="rId20" Type="http://schemas.openxmlformats.org/officeDocument/2006/relationships/image" Target="../media/image90.png"/><Relationship Id="rId29" Type="http://schemas.openxmlformats.org/officeDocument/2006/relationships/customXml" Target="../ink/ink9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3.png"/><Relationship Id="rId11" Type="http://schemas.openxmlformats.org/officeDocument/2006/relationships/customXml" Target="../ink/ink85.xml"/><Relationship Id="rId24" Type="http://schemas.openxmlformats.org/officeDocument/2006/relationships/image" Target="../media/image92.png"/><Relationship Id="rId32" Type="http://schemas.openxmlformats.org/officeDocument/2006/relationships/image" Target="../media/image96.png"/><Relationship Id="rId37" Type="http://schemas.openxmlformats.org/officeDocument/2006/relationships/customXml" Target="../ink/ink98.xml"/><Relationship Id="rId5" Type="http://schemas.openxmlformats.org/officeDocument/2006/relationships/customXml" Target="../ink/ink82.xml"/><Relationship Id="rId15" Type="http://schemas.openxmlformats.org/officeDocument/2006/relationships/customXml" Target="../ink/ink87.xml"/><Relationship Id="rId23" Type="http://schemas.openxmlformats.org/officeDocument/2006/relationships/customXml" Target="../ink/ink91.xml"/><Relationship Id="rId28" Type="http://schemas.openxmlformats.org/officeDocument/2006/relationships/image" Target="../media/image94.png"/><Relationship Id="rId36" Type="http://schemas.openxmlformats.org/officeDocument/2006/relationships/image" Target="../media/image98.png"/><Relationship Id="rId10" Type="http://schemas.openxmlformats.org/officeDocument/2006/relationships/image" Target="../media/image85.png"/><Relationship Id="rId19" Type="http://schemas.openxmlformats.org/officeDocument/2006/relationships/customXml" Target="../ink/ink89.xml"/><Relationship Id="rId31" Type="http://schemas.openxmlformats.org/officeDocument/2006/relationships/customXml" Target="../ink/ink95.xml"/><Relationship Id="rId4" Type="http://schemas.openxmlformats.org/officeDocument/2006/relationships/image" Target="../media/image82.png"/><Relationship Id="rId9" Type="http://schemas.openxmlformats.org/officeDocument/2006/relationships/customXml" Target="../ink/ink84.xml"/><Relationship Id="rId14" Type="http://schemas.openxmlformats.org/officeDocument/2006/relationships/image" Target="../media/image87.png"/><Relationship Id="rId22" Type="http://schemas.openxmlformats.org/officeDocument/2006/relationships/image" Target="../media/image91.png"/><Relationship Id="rId27" Type="http://schemas.openxmlformats.org/officeDocument/2006/relationships/customXml" Target="../ink/ink93.xml"/><Relationship Id="rId30" Type="http://schemas.openxmlformats.org/officeDocument/2006/relationships/image" Target="../media/image95.png"/><Relationship Id="rId35" Type="http://schemas.openxmlformats.org/officeDocument/2006/relationships/customXml" Target="../ink/ink97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04.xml"/><Relationship Id="rId18" Type="http://schemas.openxmlformats.org/officeDocument/2006/relationships/image" Target="../media/image107.png"/><Relationship Id="rId26" Type="http://schemas.openxmlformats.org/officeDocument/2006/relationships/image" Target="../media/image111.png"/><Relationship Id="rId39" Type="http://schemas.openxmlformats.org/officeDocument/2006/relationships/customXml" Target="../ink/ink117.xml"/><Relationship Id="rId3" Type="http://schemas.openxmlformats.org/officeDocument/2006/relationships/customXml" Target="../ink/ink99.xml"/><Relationship Id="rId21" Type="http://schemas.openxmlformats.org/officeDocument/2006/relationships/customXml" Target="../ink/ink108.xml"/><Relationship Id="rId34" Type="http://schemas.openxmlformats.org/officeDocument/2006/relationships/image" Target="../media/image115.png"/><Relationship Id="rId42" Type="http://schemas.openxmlformats.org/officeDocument/2006/relationships/image" Target="../media/image119.png"/><Relationship Id="rId47" Type="http://schemas.openxmlformats.org/officeDocument/2006/relationships/customXml" Target="../ink/ink121.xml"/><Relationship Id="rId50" Type="http://schemas.openxmlformats.org/officeDocument/2006/relationships/image" Target="../media/image123.png"/><Relationship Id="rId7" Type="http://schemas.openxmlformats.org/officeDocument/2006/relationships/customXml" Target="../ink/ink101.xml"/><Relationship Id="rId12" Type="http://schemas.openxmlformats.org/officeDocument/2006/relationships/image" Target="../media/image104.png"/><Relationship Id="rId17" Type="http://schemas.openxmlformats.org/officeDocument/2006/relationships/customXml" Target="../ink/ink106.xml"/><Relationship Id="rId25" Type="http://schemas.openxmlformats.org/officeDocument/2006/relationships/customXml" Target="../ink/ink110.xml"/><Relationship Id="rId33" Type="http://schemas.openxmlformats.org/officeDocument/2006/relationships/customXml" Target="../ink/ink114.xml"/><Relationship Id="rId38" Type="http://schemas.openxmlformats.org/officeDocument/2006/relationships/image" Target="../media/image117.png"/><Relationship Id="rId46" Type="http://schemas.openxmlformats.org/officeDocument/2006/relationships/image" Target="../media/image121.png"/><Relationship Id="rId2" Type="http://schemas.openxmlformats.org/officeDocument/2006/relationships/image" Target="../media/image1.png"/><Relationship Id="rId16" Type="http://schemas.openxmlformats.org/officeDocument/2006/relationships/image" Target="../media/image106.png"/><Relationship Id="rId20" Type="http://schemas.openxmlformats.org/officeDocument/2006/relationships/image" Target="../media/image108.png"/><Relationship Id="rId29" Type="http://schemas.openxmlformats.org/officeDocument/2006/relationships/customXml" Target="../ink/ink112.xml"/><Relationship Id="rId41" Type="http://schemas.openxmlformats.org/officeDocument/2006/relationships/customXml" Target="../ink/ink1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1.png"/><Relationship Id="rId11" Type="http://schemas.openxmlformats.org/officeDocument/2006/relationships/customXml" Target="../ink/ink103.xml"/><Relationship Id="rId24" Type="http://schemas.openxmlformats.org/officeDocument/2006/relationships/image" Target="../media/image110.png"/><Relationship Id="rId32" Type="http://schemas.openxmlformats.org/officeDocument/2006/relationships/image" Target="../media/image114.png"/><Relationship Id="rId37" Type="http://schemas.openxmlformats.org/officeDocument/2006/relationships/customXml" Target="../ink/ink116.xml"/><Relationship Id="rId40" Type="http://schemas.openxmlformats.org/officeDocument/2006/relationships/image" Target="../media/image118.png"/><Relationship Id="rId45" Type="http://schemas.openxmlformats.org/officeDocument/2006/relationships/customXml" Target="../ink/ink120.xml"/><Relationship Id="rId5" Type="http://schemas.openxmlformats.org/officeDocument/2006/relationships/customXml" Target="../ink/ink100.xml"/><Relationship Id="rId15" Type="http://schemas.openxmlformats.org/officeDocument/2006/relationships/customXml" Target="../ink/ink105.xml"/><Relationship Id="rId23" Type="http://schemas.openxmlformats.org/officeDocument/2006/relationships/customXml" Target="../ink/ink109.xml"/><Relationship Id="rId28" Type="http://schemas.openxmlformats.org/officeDocument/2006/relationships/image" Target="../media/image112.png"/><Relationship Id="rId36" Type="http://schemas.openxmlformats.org/officeDocument/2006/relationships/image" Target="../media/image116.png"/><Relationship Id="rId49" Type="http://schemas.openxmlformats.org/officeDocument/2006/relationships/customXml" Target="../ink/ink122.xml"/><Relationship Id="rId10" Type="http://schemas.openxmlformats.org/officeDocument/2006/relationships/image" Target="../media/image103.png"/><Relationship Id="rId19" Type="http://schemas.openxmlformats.org/officeDocument/2006/relationships/customXml" Target="../ink/ink107.xml"/><Relationship Id="rId31" Type="http://schemas.openxmlformats.org/officeDocument/2006/relationships/customXml" Target="../ink/ink113.xml"/><Relationship Id="rId44" Type="http://schemas.openxmlformats.org/officeDocument/2006/relationships/image" Target="../media/image120.png"/><Relationship Id="rId4" Type="http://schemas.openxmlformats.org/officeDocument/2006/relationships/image" Target="../media/image100.png"/><Relationship Id="rId9" Type="http://schemas.openxmlformats.org/officeDocument/2006/relationships/customXml" Target="../ink/ink102.xml"/><Relationship Id="rId14" Type="http://schemas.openxmlformats.org/officeDocument/2006/relationships/image" Target="../media/image105.png"/><Relationship Id="rId22" Type="http://schemas.openxmlformats.org/officeDocument/2006/relationships/image" Target="../media/image109.png"/><Relationship Id="rId27" Type="http://schemas.openxmlformats.org/officeDocument/2006/relationships/customXml" Target="../ink/ink111.xml"/><Relationship Id="rId30" Type="http://schemas.openxmlformats.org/officeDocument/2006/relationships/image" Target="../media/image113.png"/><Relationship Id="rId35" Type="http://schemas.openxmlformats.org/officeDocument/2006/relationships/customXml" Target="../ink/ink115.xml"/><Relationship Id="rId43" Type="http://schemas.openxmlformats.org/officeDocument/2006/relationships/customXml" Target="../ink/ink119.xml"/><Relationship Id="rId48" Type="http://schemas.openxmlformats.org/officeDocument/2006/relationships/image" Target="../media/image122.png"/><Relationship Id="rId8" Type="http://schemas.openxmlformats.org/officeDocument/2006/relationships/image" Target="../media/image10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png"/><Relationship Id="rId13" Type="http://schemas.openxmlformats.org/officeDocument/2006/relationships/customXml" Target="../ink/ink128.xml"/><Relationship Id="rId18" Type="http://schemas.openxmlformats.org/officeDocument/2006/relationships/image" Target="../media/image131.png"/><Relationship Id="rId26" Type="http://schemas.openxmlformats.org/officeDocument/2006/relationships/image" Target="../media/image135.png"/><Relationship Id="rId39" Type="http://schemas.openxmlformats.org/officeDocument/2006/relationships/customXml" Target="../ink/ink141.xml"/><Relationship Id="rId3" Type="http://schemas.openxmlformats.org/officeDocument/2006/relationships/customXml" Target="../ink/ink123.xml"/><Relationship Id="rId21" Type="http://schemas.openxmlformats.org/officeDocument/2006/relationships/customXml" Target="../ink/ink132.xml"/><Relationship Id="rId34" Type="http://schemas.openxmlformats.org/officeDocument/2006/relationships/image" Target="../media/image139.png"/><Relationship Id="rId42" Type="http://schemas.openxmlformats.org/officeDocument/2006/relationships/image" Target="../media/image143.png"/><Relationship Id="rId7" Type="http://schemas.openxmlformats.org/officeDocument/2006/relationships/customXml" Target="../ink/ink125.xml"/><Relationship Id="rId12" Type="http://schemas.openxmlformats.org/officeDocument/2006/relationships/image" Target="../media/image128.png"/><Relationship Id="rId17" Type="http://schemas.openxmlformats.org/officeDocument/2006/relationships/customXml" Target="../ink/ink130.xml"/><Relationship Id="rId25" Type="http://schemas.openxmlformats.org/officeDocument/2006/relationships/customXml" Target="../ink/ink134.xml"/><Relationship Id="rId33" Type="http://schemas.openxmlformats.org/officeDocument/2006/relationships/customXml" Target="../ink/ink138.xml"/><Relationship Id="rId38" Type="http://schemas.openxmlformats.org/officeDocument/2006/relationships/image" Target="../media/image141.png"/><Relationship Id="rId2" Type="http://schemas.openxmlformats.org/officeDocument/2006/relationships/image" Target="../media/image1.png"/><Relationship Id="rId16" Type="http://schemas.openxmlformats.org/officeDocument/2006/relationships/image" Target="../media/image130.png"/><Relationship Id="rId20" Type="http://schemas.openxmlformats.org/officeDocument/2006/relationships/image" Target="../media/image132.png"/><Relationship Id="rId29" Type="http://schemas.openxmlformats.org/officeDocument/2006/relationships/customXml" Target="../ink/ink136.xml"/><Relationship Id="rId41" Type="http://schemas.openxmlformats.org/officeDocument/2006/relationships/customXml" Target="../ink/ink14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5.png"/><Relationship Id="rId11" Type="http://schemas.openxmlformats.org/officeDocument/2006/relationships/customXml" Target="../ink/ink127.xml"/><Relationship Id="rId24" Type="http://schemas.openxmlformats.org/officeDocument/2006/relationships/image" Target="../media/image134.png"/><Relationship Id="rId32" Type="http://schemas.openxmlformats.org/officeDocument/2006/relationships/image" Target="../media/image138.png"/><Relationship Id="rId37" Type="http://schemas.openxmlformats.org/officeDocument/2006/relationships/customXml" Target="../ink/ink140.xml"/><Relationship Id="rId40" Type="http://schemas.openxmlformats.org/officeDocument/2006/relationships/image" Target="../media/image142.png"/><Relationship Id="rId5" Type="http://schemas.openxmlformats.org/officeDocument/2006/relationships/customXml" Target="../ink/ink124.xml"/><Relationship Id="rId15" Type="http://schemas.openxmlformats.org/officeDocument/2006/relationships/customXml" Target="../ink/ink129.xml"/><Relationship Id="rId23" Type="http://schemas.openxmlformats.org/officeDocument/2006/relationships/customXml" Target="../ink/ink133.xml"/><Relationship Id="rId28" Type="http://schemas.openxmlformats.org/officeDocument/2006/relationships/image" Target="../media/image136.png"/><Relationship Id="rId36" Type="http://schemas.openxmlformats.org/officeDocument/2006/relationships/image" Target="../media/image140.png"/><Relationship Id="rId10" Type="http://schemas.openxmlformats.org/officeDocument/2006/relationships/image" Target="../media/image127.png"/><Relationship Id="rId19" Type="http://schemas.openxmlformats.org/officeDocument/2006/relationships/customXml" Target="../ink/ink131.xml"/><Relationship Id="rId31" Type="http://schemas.openxmlformats.org/officeDocument/2006/relationships/customXml" Target="../ink/ink137.xml"/><Relationship Id="rId4" Type="http://schemas.openxmlformats.org/officeDocument/2006/relationships/image" Target="../media/image124.png"/><Relationship Id="rId9" Type="http://schemas.openxmlformats.org/officeDocument/2006/relationships/customXml" Target="../ink/ink126.xml"/><Relationship Id="rId14" Type="http://schemas.openxmlformats.org/officeDocument/2006/relationships/image" Target="../media/image129.png"/><Relationship Id="rId22" Type="http://schemas.openxmlformats.org/officeDocument/2006/relationships/image" Target="../media/image133.png"/><Relationship Id="rId27" Type="http://schemas.openxmlformats.org/officeDocument/2006/relationships/customXml" Target="../ink/ink135.xml"/><Relationship Id="rId30" Type="http://schemas.openxmlformats.org/officeDocument/2006/relationships/image" Target="../media/image137.png"/><Relationship Id="rId35" Type="http://schemas.openxmlformats.org/officeDocument/2006/relationships/customXml" Target="../ink/ink13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customXml" Target="../ink/ink148.xml"/><Relationship Id="rId18" Type="http://schemas.openxmlformats.org/officeDocument/2006/relationships/image" Target="../media/image151.png"/><Relationship Id="rId3" Type="http://schemas.openxmlformats.org/officeDocument/2006/relationships/customXml" Target="../ink/ink143.xml"/><Relationship Id="rId21" Type="http://schemas.openxmlformats.org/officeDocument/2006/relationships/customXml" Target="../ink/ink152.xml"/><Relationship Id="rId7" Type="http://schemas.openxmlformats.org/officeDocument/2006/relationships/customXml" Target="../ink/ink145.xml"/><Relationship Id="rId12" Type="http://schemas.openxmlformats.org/officeDocument/2006/relationships/image" Target="../media/image148.png"/><Relationship Id="rId17" Type="http://schemas.openxmlformats.org/officeDocument/2006/relationships/customXml" Target="../ink/ink150.xml"/><Relationship Id="rId2" Type="http://schemas.openxmlformats.org/officeDocument/2006/relationships/image" Target="../media/image1.png"/><Relationship Id="rId16" Type="http://schemas.openxmlformats.org/officeDocument/2006/relationships/image" Target="../media/image150.png"/><Relationship Id="rId20" Type="http://schemas.openxmlformats.org/officeDocument/2006/relationships/image" Target="../media/image15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5.png"/><Relationship Id="rId11" Type="http://schemas.openxmlformats.org/officeDocument/2006/relationships/customXml" Target="../ink/ink147.xml"/><Relationship Id="rId5" Type="http://schemas.openxmlformats.org/officeDocument/2006/relationships/customXml" Target="../ink/ink144.xml"/><Relationship Id="rId15" Type="http://schemas.openxmlformats.org/officeDocument/2006/relationships/customXml" Target="../ink/ink149.xml"/><Relationship Id="rId10" Type="http://schemas.openxmlformats.org/officeDocument/2006/relationships/image" Target="../media/image147.png"/><Relationship Id="rId19" Type="http://schemas.openxmlformats.org/officeDocument/2006/relationships/customXml" Target="../ink/ink151.xml"/><Relationship Id="rId4" Type="http://schemas.openxmlformats.org/officeDocument/2006/relationships/image" Target="../media/image144.png"/><Relationship Id="rId9" Type="http://schemas.openxmlformats.org/officeDocument/2006/relationships/customXml" Target="../ink/ink146.xml"/><Relationship Id="rId14" Type="http://schemas.openxmlformats.org/officeDocument/2006/relationships/image" Target="../media/image149.png"/><Relationship Id="rId22" Type="http://schemas.openxmlformats.org/officeDocument/2006/relationships/image" Target="../media/image15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ndwriting Paper | Teaching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8686" cy="680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78381CA5-B21F-0E4C-95F8-B6F2D9581871}"/>
              </a:ext>
            </a:extLst>
          </p:cNvPr>
          <p:cNvGrpSpPr/>
          <p:nvPr/>
        </p:nvGrpSpPr>
        <p:grpSpPr>
          <a:xfrm>
            <a:off x="239707" y="698338"/>
            <a:ext cx="4339440" cy="861120"/>
            <a:chOff x="239707" y="698338"/>
            <a:chExt cx="4339440" cy="86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752F4140-35DA-124A-9213-646FD9AABDA7}"/>
                    </a:ext>
                  </a:extLst>
                </p14:cNvPr>
                <p14:cNvContentPartPr/>
                <p14:nvPr/>
              </p14:nvContentPartPr>
              <p14:xfrm>
                <a:off x="239707" y="719578"/>
                <a:ext cx="614160" cy="83988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752F4140-35DA-124A-9213-646FD9AABDA7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24587" y="704098"/>
                  <a:ext cx="644760" cy="87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F4FE440-4683-9A4A-81EF-1A56EFBD206C}"/>
                    </a:ext>
                  </a:extLst>
                </p14:cNvPr>
                <p14:cNvContentPartPr/>
                <p14:nvPr/>
              </p14:nvContentPartPr>
              <p14:xfrm>
                <a:off x="423307" y="1171018"/>
                <a:ext cx="331920" cy="75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F4FE440-4683-9A4A-81EF-1A56EFBD206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07827" y="1155898"/>
                  <a:ext cx="36252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6B956A3-FBD2-394B-BE8E-3F57B8C40824}"/>
                    </a:ext>
                  </a:extLst>
                </p14:cNvPr>
                <p14:cNvContentPartPr/>
                <p14:nvPr/>
              </p14:nvContentPartPr>
              <p14:xfrm>
                <a:off x="1241587" y="1128538"/>
                <a:ext cx="896400" cy="42372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6B956A3-FBD2-394B-BE8E-3F57B8C4082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226467" y="1113418"/>
                  <a:ext cx="927000" cy="45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F81E6FA-45D7-1949-A212-093147E34A99}"/>
                    </a:ext>
                  </a:extLst>
                </p14:cNvPr>
                <p14:cNvContentPartPr/>
                <p14:nvPr/>
              </p14:nvContentPartPr>
              <p14:xfrm>
                <a:off x="2758627" y="698338"/>
                <a:ext cx="663480" cy="8539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F81E6FA-45D7-1949-A212-093147E34A9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743147" y="683218"/>
                  <a:ext cx="694080" cy="88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31A542A8-9F8D-354B-A2E3-88DAEBF7EB3B}"/>
                    </a:ext>
                  </a:extLst>
                </p14:cNvPr>
                <p14:cNvContentPartPr/>
                <p14:nvPr/>
              </p14:nvContentPartPr>
              <p14:xfrm>
                <a:off x="2970307" y="1163818"/>
                <a:ext cx="345960" cy="284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31A542A8-9F8D-354B-A2E3-88DAEBF7EB3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954827" y="1148698"/>
                  <a:ext cx="37656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4F0AC46B-FF10-624C-9A4B-874745E89952}"/>
                    </a:ext>
                  </a:extLst>
                </p14:cNvPr>
                <p14:cNvContentPartPr/>
                <p14:nvPr/>
              </p14:nvContentPartPr>
              <p14:xfrm>
                <a:off x="3732067" y="1142938"/>
                <a:ext cx="847080" cy="40248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4F0AC46B-FF10-624C-9A4B-874745E8995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716947" y="1127458"/>
                  <a:ext cx="877680" cy="43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90F0D62-D869-B946-A34F-096662C09FF2}"/>
              </a:ext>
            </a:extLst>
          </p:cNvPr>
          <p:cNvGrpSpPr/>
          <p:nvPr/>
        </p:nvGrpSpPr>
        <p:grpSpPr>
          <a:xfrm>
            <a:off x="317467" y="2003698"/>
            <a:ext cx="536760" cy="847080"/>
            <a:chOff x="317467" y="2003698"/>
            <a:chExt cx="536760" cy="84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8082B3B9-28B3-5A4F-9C29-46E73A4A9D30}"/>
                    </a:ext>
                  </a:extLst>
                </p14:cNvPr>
                <p14:cNvContentPartPr/>
                <p14:nvPr/>
              </p14:nvContentPartPr>
              <p14:xfrm>
                <a:off x="324307" y="2003698"/>
                <a:ext cx="42840" cy="84708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8082B3B9-28B3-5A4F-9C29-46E73A4A9D30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309187" y="1988218"/>
                  <a:ext cx="73080" cy="87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46B9148-5412-3C46-86B9-627331772309}"/>
                    </a:ext>
                  </a:extLst>
                </p14:cNvPr>
                <p14:cNvContentPartPr/>
                <p14:nvPr/>
              </p14:nvContentPartPr>
              <p14:xfrm>
                <a:off x="317467" y="2017738"/>
                <a:ext cx="536760" cy="8258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46B9148-5412-3C46-86B9-627331772309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301987" y="2002618"/>
                  <a:ext cx="567000" cy="856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6B323D4-A4F0-0949-91F5-674DF4AA47E1}"/>
                  </a:ext>
                </a:extLst>
              </p14:cNvPr>
              <p14:cNvContentPartPr/>
              <p14:nvPr/>
            </p14:nvContentPartPr>
            <p14:xfrm>
              <a:off x="1192267" y="1968418"/>
              <a:ext cx="917640" cy="8611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6B323D4-A4F0-0949-91F5-674DF4AA47E1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176787" y="1952938"/>
                <a:ext cx="948240" cy="891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65B5061F-F7EE-634A-971A-80C6BD31FB88}"/>
              </a:ext>
            </a:extLst>
          </p:cNvPr>
          <p:cNvGrpSpPr/>
          <p:nvPr/>
        </p:nvGrpSpPr>
        <p:grpSpPr>
          <a:xfrm>
            <a:off x="2871307" y="1982458"/>
            <a:ext cx="1298880" cy="847080"/>
            <a:chOff x="2871307" y="1982458"/>
            <a:chExt cx="1298880" cy="84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B5BFE2F-3DAC-964D-8B6E-95B0D9BF02E4}"/>
                    </a:ext>
                  </a:extLst>
                </p14:cNvPr>
                <p14:cNvContentPartPr/>
                <p14:nvPr/>
              </p14:nvContentPartPr>
              <p14:xfrm>
                <a:off x="2885707" y="2003698"/>
                <a:ext cx="21600" cy="790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B5BFE2F-3DAC-964D-8B6E-95B0D9BF02E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870227" y="1988218"/>
                  <a:ext cx="52200" cy="82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D24F7DB-7904-EE4B-9577-4B75BE20776A}"/>
                    </a:ext>
                  </a:extLst>
                </p14:cNvPr>
                <p14:cNvContentPartPr/>
                <p14:nvPr/>
              </p14:nvContentPartPr>
              <p14:xfrm>
                <a:off x="2871307" y="2024938"/>
                <a:ext cx="430920" cy="783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D24F7DB-7904-EE4B-9577-4B75BE20776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856187" y="2009458"/>
                  <a:ext cx="461160" cy="81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4BE1E0A-0D4E-4244-BAD3-E603F7DFC010}"/>
                    </a:ext>
                  </a:extLst>
                </p14:cNvPr>
                <p14:cNvContentPartPr/>
                <p14:nvPr/>
              </p14:nvContentPartPr>
              <p14:xfrm>
                <a:off x="3464227" y="1982458"/>
                <a:ext cx="705960" cy="8470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4BE1E0A-0D4E-4244-BAD3-E603F7DFC010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448747" y="1967338"/>
                  <a:ext cx="736560" cy="877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442D507-5064-7D44-AC92-6ED37EFBC4F9}"/>
              </a:ext>
            </a:extLst>
          </p:cNvPr>
          <p:cNvGrpSpPr/>
          <p:nvPr/>
        </p:nvGrpSpPr>
        <p:grpSpPr>
          <a:xfrm>
            <a:off x="331507" y="3365218"/>
            <a:ext cx="1616040" cy="825840"/>
            <a:chOff x="331507" y="3365218"/>
            <a:chExt cx="1616040" cy="82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C76BC835-6E92-6140-9AA5-DEDCE7FE09F9}"/>
                    </a:ext>
                  </a:extLst>
                </p14:cNvPr>
                <p14:cNvContentPartPr/>
                <p14:nvPr/>
              </p14:nvContentPartPr>
              <p14:xfrm>
                <a:off x="331507" y="3365218"/>
                <a:ext cx="635400" cy="8258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C76BC835-6E92-6140-9AA5-DEDCE7FE09F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316027" y="3350098"/>
                  <a:ext cx="666000" cy="85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235B08C-DAD6-3E49-870E-2DBD82C277EB}"/>
                    </a:ext>
                  </a:extLst>
                </p14:cNvPr>
                <p14:cNvContentPartPr/>
                <p14:nvPr/>
              </p14:nvContentPartPr>
              <p14:xfrm>
                <a:off x="1187587" y="3795778"/>
                <a:ext cx="759960" cy="3884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235B08C-DAD6-3E49-870E-2DBD82C277E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172107" y="3780298"/>
                  <a:ext cx="790560" cy="419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3CF4D68-93C1-7141-8FF6-01905CECC2AE}"/>
              </a:ext>
            </a:extLst>
          </p:cNvPr>
          <p:cNvGrpSpPr/>
          <p:nvPr/>
        </p:nvGrpSpPr>
        <p:grpSpPr>
          <a:xfrm>
            <a:off x="2765467" y="3372418"/>
            <a:ext cx="1397160" cy="825840"/>
            <a:chOff x="2765467" y="3372418"/>
            <a:chExt cx="1397160" cy="825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8C7B1FC-CE09-324C-821B-BA64534FED80}"/>
                    </a:ext>
                  </a:extLst>
                </p14:cNvPr>
                <p14:cNvContentPartPr/>
                <p14:nvPr/>
              </p14:nvContentPartPr>
              <p14:xfrm>
                <a:off x="2765467" y="3372418"/>
                <a:ext cx="529560" cy="80460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8C7B1FC-CE09-324C-821B-BA64534FED80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750347" y="3357298"/>
                  <a:ext cx="560160" cy="83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935261D-9269-7A4E-82FB-06F0F2BAB971}"/>
                    </a:ext>
                  </a:extLst>
                </p14:cNvPr>
                <p14:cNvContentPartPr/>
                <p14:nvPr/>
              </p14:nvContentPartPr>
              <p14:xfrm>
                <a:off x="3485107" y="3795778"/>
                <a:ext cx="677520" cy="4024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935261D-9269-7A4E-82FB-06F0F2BAB971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469987" y="3780298"/>
                  <a:ext cx="708120" cy="43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EF21802A-39F2-B548-BA16-62BD6885AFAE}"/>
              </a:ext>
            </a:extLst>
          </p:cNvPr>
          <p:cNvGrpSpPr/>
          <p:nvPr/>
        </p:nvGrpSpPr>
        <p:grpSpPr>
          <a:xfrm>
            <a:off x="296227" y="4719898"/>
            <a:ext cx="1792440" cy="839880"/>
            <a:chOff x="296227" y="4719898"/>
            <a:chExt cx="1792440" cy="839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B67BDF3-E9CC-3B4A-A46C-49F59D135705}"/>
                    </a:ext>
                  </a:extLst>
                </p14:cNvPr>
                <p14:cNvContentPartPr/>
                <p14:nvPr/>
              </p14:nvContentPartPr>
              <p14:xfrm>
                <a:off x="317467" y="4755178"/>
                <a:ext cx="21600" cy="7765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B67BDF3-E9CC-3B4A-A46C-49F59D135705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01987" y="4740058"/>
                  <a:ext cx="52200" cy="80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1F2D962B-E506-8948-820E-44ADBE9DA497}"/>
                    </a:ext>
                  </a:extLst>
                </p14:cNvPr>
                <p14:cNvContentPartPr/>
                <p14:nvPr/>
              </p14:nvContentPartPr>
              <p14:xfrm>
                <a:off x="296227" y="4741138"/>
                <a:ext cx="578880" cy="8186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1F2D962B-E506-8948-820E-44ADBE9DA497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80747" y="4726018"/>
                  <a:ext cx="609480" cy="84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4B07A606-AC00-D24A-BF63-8426DCBFE3E4}"/>
                    </a:ext>
                  </a:extLst>
                </p14:cNvPr>
                <p14:cNvContentPartPr/>
                <p14:nvPr/>
              </p14:nvContentPartPr>
              <p14:xfrm>
                <a:off x="1051867" y="4719898"/>
                <a:ext cx="1036800" cy="80460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4B07A606-AC00-D24A-BF63-8426DCBFE3E4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036747" y="4704778"/>
                  <a:ext cx="1067400" cy="83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B85F88C-5D9D-5745-B831-857295F142A5}"/>
              </a:ext>
            </a:extLst>
          </p:cNvPr>
          <p:cNvGrpSpPr/>
          <p:nvPr/>
        </p:nvGrpSpPr>
        <p:grpSpPr>
          <a:xfrm>
            <a:off x="2878507" y="4727098"/>
            <a:ext cx="1503000" cy="868320"/>
            <a:chOff x="2878507" y="4727098"/>
            <a:chExt cx="1503000" cy="868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4B566905-E492-AA44-8FFE-C40A36847A3D}"/>
                    </a:ext>
                  </a:extLst>
                </p14:cNvPr>
                <p14:cNvContentPartPr/>
                <p14:nvPr/>
              </p14:nvContentPartPr>
              <p14:xfrm>
                <a:off x="2906587" y="4730338"/>
                <a:ext cx="117000" cy="7945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4B566905-E492-AA44-8FFE-C40A36847A3D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891467" y="4714858"/>
                  <a:ext cx="147600" cy="82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7E53155F-B40F-E54D-B7B1-B017F9F1977C}"/>
                    </a:ext>
                  </a:extLst>
                </p14:cNvPr>
                <p14:cNvContentPartPr/>
                <p14:nvPr/>
              </p14:nvContentPartPr>
              <p14:xfrm>
                <a:off x="2878507" y="4741138"/>
                <a:ext cx="606960" cy="81180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7E53155F-B40F-E54D-B7B1-B017F9F1977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863387" y="4726018"/>
                  <a:ext cx="637560" cy="84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0788F46-79A9-484B-9374-FCFDD5CFF7B8}"/>
                    </a:ext>
                  </a:extLst>
                </p14:cNvPr>
                <p14:cNvContentPartPr/>
                <p14:nvPr/>
              </p14:nvContentPartPr>
              <p14:xfrm>
                <a:off x="3598147" y="4727098"/>
                <a:ext cx="783360" cy="8683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0788F46-79A9-484B-9374-FCFDD5CFF7B8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3583027" y="4711618"/>
                  <a:ext cx="813960" cy="8985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12802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ndwriting Paper | Teaching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8686" cy="680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1E3275CA-94AA-4240-9ACE-8BC05AFD0E00}"/>
              </a:ext>
            </a:extLst>
          </p:cNvPr>
          <p:cNvGrpSpPr/>
          <p:nvPr/>
        </p:nvGrpSpPr>
        <p:grpSpPr>
          <a:xfrm>
            <a:off x="388027" y="719578"/>
            <a:ext cx="1277280" cy="846720"/>
            <a:chOff x="388027" y="719578"/>
            <a:chExt cx="1277280" cy="84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C80376C7-127A-5E4A-B81F-3A5FACCD1FEB}"/>
                    </a:ext>
                  </a:extLst>
                </p14:cNvPr>
                <p14:cNvContentPartPr/>
                <p14:nvPr/>
              </p14:nvContentPartPr>
              <p14:xfrm>
                <a:off x="388027" y="719578"/>
                <a:ext cx="423720" cy="8118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C80376C7-127A-5E4A-B81F-3A5FACCD1FEB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72547" y="704098"/>
                  <a:ext cx="454320" cy="84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DE7DA36-C081-4C4C-B07D-088D6B791DE1}"/>
                    </a:ext>
                  </a:extLst>
                </p14:cNvPr>
                <p14:cNvContentPartPr/>
                <p14:nvPr/>
              </p14:nvContentPartPr>
              <p14:xfrm>
                <a:off x="430147" y="1121698"/>
                <a:ext cx="279360" cy="144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DE7DA36-C081-4C4C-B07D-088D6B791DE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15027" y="1106578"/>
                  <a:ext cx="30996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586104B6-D86F-DF42-B613-188A78C92998}"/>
                    </a:ext>
                  </a:extLst>
                </p14:cNvPr>
                <p14:cNvContentPartPr/>
                <p14:nvPr/>
              </p14:nvContentPartPr>
              <p14:xfrm>
                <a:off x="458587" y="740818"/>
                <a:ext cx="325080" cy="216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586104B6-D86F-DF42-B613-188A78C9299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43107" y="725338"/>
                  <a:ext cx="35532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27E2E8C2-F296-7049-8F17-A9DEA93DE96D}"/>
                    </a:ext>
                  </a:extLst>
                </p14:cNvPr>
                <p14:cNvContentPartPr/>
                <p14:nvPr/>
              </p14:nvContentPartPr>
              <p14:xfrm>
                <a:off x="980587" y="1093258"/>
                <a:ext cx="684720" cy="4730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27E2E8C2-F296-7049-8F17-A9DEA93DE96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65467" y="1078138"/>
                  <a:ext cx="715320" cy="503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88789EC-607E-0B40-8F62-4552083BDA73}"/>
              </a:ext>
            </a:extLst>
          </p:cNvPr>
          <p:cNvGrpSpPr/>
          <p:nvPr/>
        </p:nvGrpSpPr>
        <p:grpSpPr>
          <a:xfrm>
            <a:off x="2349307" y="733618"/>
            <a:ext cx="1192680" cy="804960"/>
            <a:chOff x="2349307" y="733618"/>
            <a:chExt cx="1192680" cy="804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4AB62F68-7575-9642-BD17-9FC487F2892B}"/>
                    </a:ext>
                  </a:extLst>
                </p14:cNvPr>
                <p14:cNvContentPartPr/>
                <p14:nvPr/>
              </p14:nvContentPartPr>
              <p14:xfrm>
                <a:off x="2349307" y="733618"/>
                <a:ext cx="409680" cy="7977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4AB62F68-7575-9642-BD17-9FC487F2892B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334187" y="718498"/>
                  <a:ext cx="439920" cy="82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8A967CF6-C63B-5A4B-B91E-BE1D5AD54C74}"/>
                    </a:ext>
                  </a:extLst>
                </p14:cNvPr>
                <p14:cNvContentPartPr/>
                <p14:nvPr/>
              </p14:nvContentPartPr>
              <p14:xfrm>
                <a:off x="2378467" y="1100458"/>
                <a:ext cx="329760" cy="42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8A967CF6-C63B-5A4B-B91E-BE1D5AD54C74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362987" y="1085338"/>
                  <a:ext cx="36000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74F2CA1-3F59-2740-8876-303F4A01E06F}"/>
                    </a:ext>
                  </a:extLst>
                </p14:cNvPr>
                <p14:cNvContentPartPr/>
                <p14:nvPr/>
              </p14:nvContentPartPr>
              <p14:xfrm>
                <a:off x="2469187" y="733618"/>
                <a:ext cx="285840" cy="4968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74F2CA1-3F59-2740-8876-303F4A01E06F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454067" y="718498"/>
                  <a:ext cx="31608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08A62B2-D3F4-F548-8830-EFBE762E2C67}"/>
                    </a:ext>
                  </a:extLst>
                </p14:cNvPr>
                <p14:cNvContentPartPr/>
                <p14:nvPr/>
              </p14:nvContentPartPr>
              <p14:xfrm>
                <a:off x="2892547" y="1142938"/>
                <a:ext cx="649440" cy="3956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08A62B2-D3F4-F548-8830-EFBE762E2C6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877427" y="1127458"/>
                  <a:ext cx="680040" cy="425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55F9A20-5B4A-4A49-A8A4-CB1B2D0557F0}"/>
              </a:ext>
            </a:extLst>
          </p:cNvPr>
          <p:cNvGrpSpPr/>
          <p:nvPr/>
        </p:nvGrpSpPr>
        <p:grpSpPr>
          <a:xfrm>
            <a:off x="218467" y="1968418"/>
            <a:ext cx="1298520" cy="1362240"/>
            <a:chOff x="218467" y="1968418"/>
            <a:chExt cx="1298520" cy="1362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39B8372-50D5-C844-A670-AAD80A130A75}"/>
                    </a:ext>
                  </a:extLst>
                </p14:cNvPr>
                <p14:cNvContentPartPr/>
                <p14:nvPr/>
              </p14:nvContentPartPr>
              <p14:xfrm>
                <a:off x="253747" y="1968418"/>
                <a:ext cx="621360" cy="8470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39B8372-50D5-C844-A670-AAD80A130A75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8627" y="1952938"/>
                  <a:ext cx="651600" cy="87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489A382-72D2-1343-B7B1-EA0F682D3F96}"/>
                    </a:ext>
                  </a:extLst>
                </p14:cNvPr>
                <p14:cNvContentPartPr/>
                <p14:nvPr/>
              </p14:nvContentPartPr>
              <p14:xfrm>
                <a:off x="218467" y="2419858"/>
                <a:ext cx="296640" cy="144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489A382-72D2-1343-B7B1-EA0F682D3F96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03347" y="2404738"/>
                  <a:ext cx="32724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2EA5068-C645-6C45-95C4-5C6066079324}"/>
                    </a:ext>
                  </a:extLst>
                </p14:cNvPr>
                <p14:cNvContentPartPr/>
                <p14:nvPr/>
              </p14:nvContentPartPr>
              <p14:xfrm>
                <a:off x="853507" y="1968418"/>
                <a:ext cx="663480" cy="136224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2EA5068-C645-6C45-95C4-5C6066079324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838387" y="1952938"/>
                  <a:ext cx="694080" cy="139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8498057-3C97-DD47-B1A4-E9806F443D76}"/>
              </a:ext>
            </a:extLst>
          </p:cNvPr>
          <p:cNvGrpSpPr/>
          <p:nvPr/>
        </p:nvGrpSpPr>
        <p:grpSpPr>
          <a:xfrm>
            <a:off x="2067067" y="1961218"/>
            <a:ext cx="1743120" cy="1333800"/>
            <a:chOff x="2067067" y="1961218"/>
            <a:chExt cx="1743120" cy="1333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F84A2EB-F52D-8044-B763-B464F025DC15}"/>
                    </a:ext>
                  </a:extLst>
                </p14:cNvPr>
                <p14:cNvContentPartPr/>
                <p14:nvPr/>
              </p14:nvContentPartPr>
              <p14:xfrm>
                <a:off x="2130427" y="2010538"/>
                <a:ext cx="720000" cy="8683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F84A2EB-F52D-8044-B763-B464F025DC1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115307" y="1995418"/>
                  <a:ext cx="750600" cy="89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D2E494FA-840F-A245-AD20-EDB9B8C2A079}"/>
                    </a:ext>
                  </a:extLst>
                </p14:cNvPr>
                <p14:cNvContentPartPr/>
                <p14:nvPr/>
              </p14:nvContentPartPr>
              <p14:xfrm>
                <a:off x="2067067" y="2433898"/>
                <a:ext cx="275400" cy="1440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D2E494FA-840F-A245-AD20-EDB9B8C2A079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051947" y="2418778"/>
                  <a:ext cx="30600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095A5A5-CE71-244C-AF91-AA7DC7F3BBD0}"/>
                    </a:ext>
                  </a:extLst>
                </p14:cNvPr>
                <p14:cNvContentPartPr/>
                <p14:nvPr/>
              </p14:nvContentPartPr>
              <p14:xfrm>
                <a:off x="3026827" y="1961218"/>
                <a:ext cx="783360" cy="13338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095A5A5-CE71-244C-AF91-AA7DC7F3BBD0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011347" y="1946098"/>
                  <a:ext cx="813960" cy="1364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04E0BB6-1B31-8347-985A-93DDCBF1393C}"/>
              </a:ext>
            </a:extLst>
          </p:cNvPr>
          <p:cNvGrpSpPr/>
          <p:nvPr/>
        </p:nvGrpSpPr>
        <p:grpSpPr>
          <a:xfrm>
            <a:off x="366787" y="3315898"/>
            <a:ext cx="1834920" cy="1340640"/>
            <a:chOff x="366787" y="3315898"/>
            <a:chExt cx="1834920" cy="1340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C99266C-A4F1-EE44-A0EB-89BF27DAF9CD}"/>
                    </a:ext>
                  </a:extLst>
                </p14:cNvPr>
                <p14:cNvContentPartPr/>
                <p14:nvPr/>
              </p14:nvContentPartPr>
              <p14:xfrm>
                <a:off x="366787" y="3315898"/>
                <a:ext cx="614160" cy="8683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C99266C-A4F1-EE44-A0EB-89BF27DAF9CD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351307" y="3300778"/>
                  <a:ext cx="644760" cy="89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ACDE754-C4B3-8F47-8E5E-00EF6B85771A}"/>
                    </a:ext>
                  </a:extLst>
                </p14:cNvPr>
                <p14:cNvContentPartPr/>
                <p14:nvPr/>
              </p14:nvContentPartPr>
              <p14:xfrm>
                <a:off x="796987" y="3802618"/>
                <a:ext cx="388440" cy="428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ACDE754-C4B3-8F47-8E5E-00EF6B85771A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781867" y="3787498"/>
                  <a:ext cx="41904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A9222D7-EA92-304C-80EE-35E2E0CDB70C}"/>
                    </a:ext>
                  </a:extLst>
                </p14:cNvPr>
                <p14:cNvContentPartPr/>
                <p14:nvPr/>
              </p14:nvContentPartPr>
              <p14:xfrm>
                <a:off x="1341307" y="3767338"/>
                <a:ext cx="860400" cy="88920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A9222D7-EA92-304C-80EE-35E2E0CDB70C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325827" y="3752218"/>
                  <a:ext cx="891000" cy="919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5E55D24-85A6-CF4D-A036-C934233FD602}"/>
              </a:ext>
            </a:extLst>
          </p:cNvPr>
          <p:cNvGrpSpPr/>
          <p:nvPr/>
        </p:nvGrpSpPr>
        <p:grpSpPr>
          <a:xfrm>
            <a:off x="2871307" y="3329938"/>
            <a:ext cx="1834920" cy="1390320"/>
            <a:chOff x="2871307" y="3329938"/>
            <a:chExt cx="1834920" cy="1390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CDB4F85-1EF3-3D44-9C13-AFAEEF66F9E1}"/>
                    </a:ext>
                  </a:extLst>
                </p14:cNvPr>
                <p14:cNvContentPartPr/>
                <p14:nvPr/>
              </p14:nvContentPartPr>
              <p14:xfrm>
                <a:off x="2871307" y="3329938"/>
                <a:ext cx="642240" cy="86832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CDB4F85-1EF3-3D44-9C13-AFAEEF66F9E1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856187" y="3314818"/>
                  <a:ext cx="672840" cy="89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332C4A91-A11B-2B46-83E6-E11DE09933A7}"/>
                    </a:ext>
                  </a:extLst>
                </p14:cNvPr>
                <p14:cNvContentPartPr/>
                <p14:nvPr/>
              </p14:nvContentPartPr>
              <p14:xfrm>
                <a:off x="3337147" y="3809818"/>
                <a:ext cx="343080" cy="356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332C4A91-A11B-2B46-83E6-E11DE09933A7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322027" y="3794698"/>
                  <a:ext cx="37332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DE5B5473-387B-B847-87B8-6E9F94823DCA}"/>
                    </a:ext>
                  </a:extLst>
                </p14:cNvPr>
                <p14:cNvContentPartPr/>
                <p14:nvPr/>
              </p14:nvContentPartPr>
              <p14:xfrm>
                <a:off x="3817027" y="3767338"/>
                <a:ext cx="889200" cy="95292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DE5B5473-387B-B847-87B8-6E9F94823DCA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3801547" y="3752218"/>
                  <a:ext cx="919800" cy="983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19AA712-49AF-3F42-A52D-4D6285DE4D29}"/>
              </a:ext>
            </a:extLst>
          </p:cNvPr>
          <p:cNvGrpSpPr/>
          <p:nvPr/>
        </p:nvGrpSpPr>
        <p:grpSpPr>
          <a:xfrm>
            <a:off x="296227" y="4713058"/>
            <a:ext cx="1848960" cy="853920"/>
            <a:chOff x="296227" y="4713058"/>
            <a:chExt cx="1848960" cy="853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6EA311BC-1869-504D-9E25-DEBC83375F48}"/>
                    </a:ext>
                  </a:extLst>
                </p14:cNvPr>
                <p14:cNvContentPartPr/>
                <p14:nvPr/>
              </p14:nvContentPartPr>
              <p14:xfrm>
                <a:off x="296227" y="4733938"/>
                <a:ext cx="35640" cy="83304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6EA311BC-1869-504D-9E25-DEBC83375F48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280747" y="4718818"/>
                  <a:ext cx="66240" cy="86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62EAF9B6-A8E9-9C43-A266-12B429AFE881}"/>
                    </a:ext>
                  </a:extLst>
                </p14:cNvPr>
                <p14:cNvContentPartPr/>
                <p14:nvPr/>
              </p14:nvContentPartPr>
              <p14:xfrm>
                <a:off x="310987" y="5122018"/>
                <a:ext cx="408960" cy="284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62EAF9B6-A8E9-9C43-A266-12B429AFE881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295867" y="5106898"/>
                  <a:ext cx="43920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4B2D02B0-3A80-2643-BE81-B969A1DE87E6}"/>
                    </a:ext>
                  </a:extLst>
                </p14:cNvPr>
                <p14:cNvContentPartPr/>
                <p14:nvPr/>
              </p14:nvContentPartPr>
              <p14:xfrm>
                <a:off x="747667" y="4713058"/>
                <a:ext cx="42840" cy="84708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4B2D02B0-3A80-2643-BE81-B969A1DE87E6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732547" y="4697578"/>
                  <a:ext cx="73080" cy="87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F285D88F-3BD4-584E-A538-E0EF23FF1D10}"/>
                    </a:ext>
                  </a:extLst>
                </p14:cNvPr>
                <p14:cNvContentPartPr/>
                <p14:nvPr/>
              </p14:nvContentPartPr>
              <p14:xfrm>
                <a:off x="1143667" y="4731058"/>
                <a:ext cx="1001520" cy="80064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F285D88F-3BD4-584E-A538-E0EF23FF1D10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1128187" y="4715578"/>
                  <a:ext cx="1032120" cy="83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357E715-87FF-5E46-9180-E00239227EBB}"/>
              </a:ext>
            </a:extLst>
          </p:cNvPr>
          <p:cNvGrpSpPr/>
          <p:nvPr/>
        </p:nvGrpSpPr>
        <p:grpSpPr>
          <a:xfrm>
            <a:off x="2871307" y="4698658"/>
            <a:ext cx="1439640" cy="868320"/>
            <a:chOff x="2871307" y="4698658"/>
            <a:chExt cx="1439640" cy="868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8141EB2A-44C9-E24D-9805-2F6ED658B39E}"/>
                    </a:ext>
                  </a:extLst>
                </p14:cNvPr>
                <p14:cNvContentPartPr/>
                <p14:nvPr/>
              </p14:nvContentPartPr>
              <p14:xfrm>
                <a:off x="2871307" y="4698658"/>
                <a:ext cx="28440" cy="8539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8141EB2A-44C9-E24D-9805-2F6ED658B39E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856187" y="4683538"/>
                  <a:ext cx="59040" cy="88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E12C9B35-E7AC-9F4B-A4F3-6C88746D092A}"/>
                    </a:ext>
                  </a:extLst>
                </p14:cNvPr>
                <p14:cNvContentPartPr/>
                <p14:nvPr/>
              </p14:nvContentPartPr>
              <p14:xfrm>
                <a:off x="2879227" y="5101138"/>
                <a:ext cx="391680" cy="6372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E12C9B35-E7AC-9F4B-A4F3-6C88746D092A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2864107" y="5085658"/>
                  <a:ext cx="421920" cy="9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6AB1D389-B241-5940-85EC-9C9A1A1E6C0B}"/>
                    </a:ext>
                  </a:extLst>
                </p14:cNvPr>
                <p14:cNvContentPartPr/>
                <p14:nvPr/>
              </p14:nvContentPartPr>
              <p14:xfrm>
                <a:off x="3273427" y="4705858"/>
                <a:ext cx="42840" cy="8611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6AB1D389-B241-5940-85EC-9C9A1A1E6C0B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3258307" y="4690738"/>
                  <a:ext cx="73080" cy="89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F87B2C7D-54E3-954F-9391-89E97BBF5EED}"/>
                    </a:ext>
                  </a:extLst>
                </p14:cNvPr>
                <p14:cNvContentPartPr/>
                <p14:nvPr/>
              </p14:nvContentPartPr>
              <p14:xfrm>
                <a:off x="3485107" y="4741858"/>
                <a:ext cx="825840" cy="79668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F87B2C7D-54E3-954F-9391-89E97BBF5EED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3469987" y="4726738"/>
                  <a:ext cx="856440" cy="8272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66838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ndwriting Paper | Teaching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8686" cy="680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C1222B8E-3025-0E4C-A743-8973ED38B315}"/>
              </a:ext>
            </a:extLst>
          </p:cNvPr>
          <p:cNvGrpSpPr/>
          <p:nvPr/>
        </p:nvGrpSpPr>
        <p:grpSpPr>
          <a:xfrm>
            <a:off x="204427" y="712378"/>
            <a:ext cx="1319760" cy="819000"/>
            <a:chOff x="204427" y="712378"/>
            <a:chExt cx="1319760" cy="819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CE124A16-E27D-6C4D-BF8D-E65096BE8D48}"/>
                    </a:ext>
                  </a:extLst>
                </p14:cNvPr>
                <p14:cNvContentPartPr/>
                <p14:nvPr/>
              </p14:nvContentPartPr>
              <p14:xfrm>
                <a:off x="444187" y="726418"/>
                <a:ext cx="70920" cy="76932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CE124A16-E27D-6C4D-BF8D-E65096BE8D4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29067" y="711298"/>
                  <a:ext cx="101520" cy="79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68493A3C-2C1B-8C42-B83B-FC98DB7050C0}"/>
                    </a:ext>
                  </a:extLst>
                </p14:cNvPr>
                <p14:cNvContentPartPr/>
                <p14:nvPr/>
              </p14:nvContentPartPr>
              <p14:xfrm>
                <a:off x="204427" y="1460458"/>
                <a:ext cx="568800" cy="568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68493A3C-2C1B-8C42-B83B-FC98DB7050C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89307" y="1444978"/>
                  <a:ext cx="599400" cy="8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BA603A0-34AF-EC4A-A1C2-1D7FED5CF9B0}"/>
                    </a:ext>
                  </a:extLst>
                </p14:cNvPr>
                <p14:cNvContentPartPr/>
                <p14:nvPr/>
              </p14:nvContentPartPr>
              <p14:xfrm>
                <a:off x="274987" y="712378"/>
                <a:ext cx="508320" cy="2844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BA603A0-34AF-EC4A-A1C2-1D7FED5CF9B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59867" y="697258"/>
                  <a:ext cx="538920" cy="5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986E8BB3-4D40-BA44-8B8D-B360A52FE476}"/>
                    </a:ext>
                  </a:extLst>
                </p14:cNvPr>
                <p14:cNvContentPartPr/>
                <p14:nvPr/>
              </p14:nvContentPartPr>
              <p14:xfrm>
                <a:off x="994627" y="1087138"/>
                <a:ext cx="529560" cy="4442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986E8BB3-4D40-BA44-8B8D-B360A52FE476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79507" y="1072018"/>
                  <a:ext cx="560160" cy="47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2B63D9B9-4AB2-9B47-A32F-9AD02A579287}"/>
                    </a:ext>
                  </a:extLst>
                </p14:cNvPr>
                <p14:cNvContentPartPr/>
                <p14:nvPr/>
              </p14:nvContentPartPr>
              <p14:xfrm>
                <a:off x="1326187" y="888778"/>
                <a:ext cx="56880" cy="496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2B63D9B9-4AB2-9B47-A32F-9AD02A579287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311067" y="873658"/>
                  <a:ext cx="87480" cy="80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99B854-DD43-1348-8384-65B94BB6FFE8}"/>
              </a:ext>
            </a:extLst>
          </p:cNvPr>
          <p:cNvGrpSpPr/>
          <p:nvPr/>
        </p:nvGrpSpPr>
        <p:grpSpPr>
          <a:xfrm>
            <a:off x="2137627" y="684298"/>
            <a:ext cx="1080000" cy="889560"/>
            <a:chOff x="2137627" y="684298"/>
            <a:chExt cx="1080000" cy="889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9674DFE7-36E1-5B4C-9224-DDBD0CC5A1B2}"/>
                    </a:ext>
                  </a:extLst>
                </p14:cNvPr>
                <p14:cNvContentPartPr/>
                <p14:nvPr/>
              </p14:nvContentPartPr>
              <p14:xfrm>
                <a:off x="2370547" y="684298"/>
                <a:ext cx="84960" cy="8539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9674DFE7-36E1-5B4C-9224-DDBD0CC5A1B2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355067" y="668818"/>
                  <a:ext cx="115560" cy="88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2668D4C-2622-1045-84A3-27A7350BB605}"/>
                    </a:ext>
                  </a:extLst>
                </p14:cNvPr>
                <p14:cNvContentPartPr/>
                <p14:nvPr/>
              </p14:nvContentPartPr>
              <p14:xfrm>
                <a:off x="2137627" y="1523818"/>
                <a:ext cx="560880" cy="35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2668D4C-2622-1045-84A3-27A7350BB60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122507" y="1508698"/>
                  <a:ext cx="59148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1929546-AB1D-B640-B74F-AEA8C5DD385D}"/>
                    </a:ext>
                  </a:extLst>
                </p14:cNvPr>
                <p14:cNvContentPartPr/>
                <p14:nvPr/>
              </p14:nvContentPartPr>
              <p14:xfrm>
                <a:off x="2173627" y="705538"/>
                <a:ext cx="556920" cy="1440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1929546-AB1D-B640-B74F-AEA8C5DD385D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158507" y="690058"/>
                  <a:ext cx="58752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0C75DD42-94C1-C04B-AAD1-4CA60A8F7B0E}"/>
                    </a:ext>
                  </a:extLst>
                </p14:cNvPr>
                <p14:cNvContentPartPr/>
                <p14:nvPr/>
              </p14:nvContentPartPr>
              <p14:xfrm>
                <a:off x="2779867" y="1178218"/>
                <a:ext cx="437760" cy="3956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0C75DD42-94C1-C04B-AAD1-4CA60A8F7B0E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764387" y="1162738"/>
                  <a:ext cx="468360" cy="42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0416448-3D56-F749-828E-02DB5AA10104}"/>
                    </a:ext>
                  </a:extLst>
                </p14:cNvPr>
                <p14:cNvContentPartPr/>
                <p14:nvPr/>
              </p14:nvContentPartPr>
              <p14:xfrm>
                <a:off x="3033667" y="902818"/>
                <a:ext cx="63720" cy="428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0416448-3D56-F749-828E-02DB5AA10104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018547" y="887698"/>
                  <a:ext cx="94320" cy="7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E6FC6DF-966C-3646-9171-026FEBFB67D8}"/>
              </a:ext>
            </a:extLst>
          </p:cNvPr>
          <p:cNvGrpSpPr/>
          <p:nvPr/>
        </p:nvGrpSpPr>
        <p:grpSpPr>
          <a:xfrm>
            <a:off x="183907" y="1975258"/>
            <a:ext cx="1297800" cy="1305720"/>
            <a:chOff x="183907" y="1975258"/>
            <a:chExt cx="1297800" cy="1305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4F2EF43-4E0F-3444-A2BA-9FACE06CB28F}"/>
                    </a:ext>
                  </a:extLst>
                </p14:cNvPr>
                <p14:cNvContentPartPr/>
                <p14:nvPr/>
              </p14:nvContentPartPr>
              <p14:xfrm>
                <a:off x="183907" y="1975258"/>
                <a:ext cx="866520" cy="356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4F2EF43-4E0F-3444-A2BA-9FACE06CB28F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68787" y="1960138"/>
                  <a:ext cx="897120" cy="6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E8DB45CC-1AC0-AB45-AE29-19B3E6954AD8}"/>
                    </a:ext>
                  </a:extLst>
                </p14:cNvPr>
                <p14:cNvContentPartPr/>
                <p14:nvPr/>
              </p14:nvContentPartPr>
              <p14:xfrm>
                <a:off x="380827" y="1996498"/>
                <a:ext cx="275400" cy="8398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E8DB45CC-1AC0-AB45-AE29-19B3E6954AD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65707" y="1981378"/>
                  <a:ext cx="306000" cy="87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AB0DE4B-4519-4648-B903-51009EB80B4E}"/>
                    </a:ext>
                  </a:extLst>
                </p14:cNvPr>
                <p14:cNvContentPartPr/>
                <p14:nvPr/>
              </p14:nvContentPartPr>
              <p14:xfrm>
                <a:off x="973387" y="2398618"/>
                <a:ext cx="508320" cy="8823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AB0DE4B-4519-4648-B903-51009EB80B4E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958267" y="2383498"/>
                  <a:ext cx="538920" cy="91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0493FCE-7E4F-C94E-A987-A21266D601DB}"/>
                    </a:ext>
                  </a:extLst>
                </p14:cNvPr>
                <p14:cNvContentPartPr/>
                <p14:nvPr/>
              </p14:nvContentPartPr>
              <p14:xfrm>
                <a:off x="1375507" y="2137618"/>
                <a:ext cx="56880" cy="2844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0493FCE-7E4F-C94E-A987-A21266D601D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1360387" y="2122498"/>
                  <a:ext cx="87480" cy="59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1D0A193-6FF9-4B4C-A006-759B81B922B7}"/>
              </a:ext>
            </a:extLst>
          </p:cNvPr>
          <p:cNvGrpSpPr/>
          <p:nvPr/>
        </p:nvGrpSpPr>
        <p:grpSpPr>
          <a:xfrm>
            <a:off x="2222227" y="2003698"/>
            <a:ext cx="1277640" cy="1220760"/>
            <a:chOff x="2222227" y="2003698"/>
            <a:chExt cx="1277640" cy="122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6670A69-14AE-3642-B107-7C8D8F0BF919}"/>
                    </a:ext>
                  </a:extLst>
                </p14:cNvPr>
                <p14:cNvContentPartPr/>
                <p14:nvPr/>
              </p14:nvContentPartPr>
              <p14:xfrm>
                <a:off x="2222227" y="2003698"/>
                <a:ext cx="978120" cy="216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6670A69-14AE-3642-B107-7C8D8F0BF919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207107" y="1988218"/>
                  <a:ext cx="1008360" cy="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C765CAB-A8EC-E64E-A246-425A4F37DC49}"/>
                    </a:ext>
                  </a:extLst>
                </p14:cNvPr>
                <p14:cNvContentPartPr/>
                <p14:nvPr/>
              </p14:nvContentPartPr>
              <p14:xfrm>
                <a:off x="2476387" y="2010538"/>
                <a:ext cx="254520" cy="82584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C765CAB-A8EC-E64E-A246-425A4F37DC49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460907" y="1995418"/>
                  <a:ext cx="284760" cy="85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48BE920-0CC7-3D49-8BEC-8524A49C2EA2}"/>
                    </a:ext>
                  </a:extLst>
                </p14:cNvPr>
                <p14:cNvContentPartPr/>
                <p14:nvPr/>
              </p14:nvContentPartPr>
              <p14:xfrm>
                <a:off x="3026827" y="2406538"/>
                <a:ext cx="473040" cy="8179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48BE920-0CC7-3D49-8BEC-8524A49C2EA2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011347" y="2391418"/>
                  <a:ext cx="503640" cy="84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5F3DA579-9C29-7449-8A9A-8147D23399A2}"/>
                    </a:ext>
                  </a:extLst>
                </p14:cNvPr>
                <p14:cNvContentPartPr/>
                <p14:nvPr/>
              </p14:nvContentPartPr>
              <p14:xfrm>
                <a:off x="3351187" y="2186938"/>
                <a:ext cx="49680" cy="4284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5F3DA579-9C29-7449-8A9A-8147D23399A2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336067" y="2171818"/>
                  <a:ext cx="80280" cy="73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8D4A7BB-0CF1-E24E-ABDC-61A0062A5E03}"/>
              </a:ext>
            </a:extLst>
          </p:cNvPr>
          <p:cNvGrpSpPr/>
          <p:nvPr/>
        </p:nvGrpSpPr>
        <p:grpSpPr>
          <a:xfrm>
            <a:off x="282187" y="3337858"/>
            <a:ext cx="1369080" cy="867240"/>
            <a:chOff x="282187" y="3337858"/>
            <a:chExt cx="1369080" cy="867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CCDD8A7-4D59-874C-8CF5-E0645D1C6A73}"/>
                    </a:ext>
                  </a:extLst>
                </p14:cNvPr>
                <p14:cNvContentPartPr/>
                <p14:nvPr/>
              </p14:nvContentPartPr>
              <p14:xfrm>
                <a:off x="282187" y="3337858"/>
                <a:ext cx="49680" cy="8672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CCDD8A7-4D59-874C-8CF5-E0645D1C6A73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266707" y="3322738"/>
                  <a:ext cx="80280" cy="89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898D3801-4F1D-A243-936D-7704B7E1BE6E}"/>
                    </a:ext>
                  </a:extLst>
                </p14:cNvPr>
                <p14:cNvContentPartPr/>
                <p14:nvPr/>
              </p14:nvContentPartPr>
              <p14:xfrm>
                <a:off x="303067" y="3478258"/>
                <a:ext cx="402480" cy="3391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898D3801-4F1D-A243-936D-7704B7E1BE6E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287947" y="3463138"/>
                  <a:ext cx="433080" cy="36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6D0F615C-B9EF-F740-B7BC-2F7247A0CCA6}"/>
                    </a:ext>
                  </a:extLst>
                </p14:cNvPr>
                <p14:cNvContentPartPr/>
                <p14:nvPr/>
              </p14:nvContentPartPr>
              <p14:xfrm>
                <a:off x="338347" y="3774538"/>
                <a:ext cx="409680" cy="3531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6D0F615C-B9EF-F740-B7BC-2F7247A0CCA6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323227" y="3759418"/>
                  <a:ext cx="439920" cy="38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60C2698-2A6C-8F41-AF69-D6FF2301B725}"/>
                    </a:ext>
                  </a:extLst>
                </p14:cNvPr>
                <p14:cNvContentPartPr/>
                <p14:nvPr/>
              </p14:nvContentPartPr>
              <p14:xfrm>
                <a:off x="949267" y="3387178"/>
                <a:ext cx="702000" cy="8038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60C2698-2A6C-8F41-AF69-D6FF2301B725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933787" y="3372058"/>
                  <a:ext cx="732600" cy="834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99E673F-23FA-D840-A204-97D7D159089F}"/>
              </a:ext>
            </a:extLst>
          </p:cNvPr>
          <p:cNvGrpSpPr/>
          <p:nvPr/>
        </p:nvGrpSpPr>
        <p:grpSpPr>
          <a:xfrm>
            <a:off x="2568187" y="3358378"/>
            <a:ext cx="1093680" cy="867240"/>
            <a:chOff x="2568187" y="3358378"/>
            <a:chExt cx="1093680" cy="867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2695650A-5D08-C844-A2BA-F0B217437BFA}"/>
                    </a:ext>
                  </a:extLst>
                </p14:cNvPr>
                <p14:cNvContentPartPr/>
                <p14:nvPr/>
              </p14:nvContentPartPr>
              <p14:xfrm>
                <a:off x="2568187" y="3358378"/>
                <a:ext cx="42840" cy="86724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2695650A-5D08-C844-A2BA-F0B217437BFA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2552707" y="3342898"/>
                  <a:ext cx="73080" cy="89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8AF56A85-A3CA-BB4A-88C2-4165693D16C8}"/>
                    </a:ext>
                  </a:extLst>
                </p14:cNvPr>
                <p14:cNvContentPartPr/>
                <p14:nvPr/>
              </p14:nvContentPartPr>
              <p14:xfrm>
                <a:off x="2596267" y="3499498"/>
                <a:ext cx="401760" cy="3459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8AF56A85-A3CA-BB4A-88C2-4165693D16C8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2581147" y="3484018"/>
                  <a:ext cx="43236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8D812653-E742-1847-AF19-37FB576CC613}"/>
                    </a:ext>
                  </a:extLst>
                </p14:cNvPr>
                <p14:cNvContentPartPr/>
                <p14:nvPr/>
              </p14:nvContentPartPr>
              <p14:xfrm>
                <a:off x="2586187" y="3795778"/>
                <a:ext cx="370440" cy="38772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8D812653-E742-1847-AF19-37FB576CC613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2570707" y="3780298"/>
                  <a:ext cx="401040" cy="41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6AACD2ED-D7FA-C748-9671-FD3BC114AE38}"/>
                    </a:ext>
                  </a:extLst>
                </p14:cNvPr>
                <p14:cNvContentPartPr/>
                <p14:nvPr/>
              </p14:nvContentPartPr>
              <p14:xfrm>
                <a:off x="3029707" y="3442978"/>
                <a:ext cx="632160" cy="734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6AACD2ED-D7FA-C748-9671-FD3BC114AE38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3014587" y="3427858"/>
                  <a:ext cx="662760" cy="764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AC5E91A-72B0-ED4A-8861-7533AC793CFE}"/>
              </a:ext>
            </a:extLst>
          </p:cNvPr>
          <p:cNvGrpSpPr/>
          <p:nvPr/>
        </p:nvGrpSpPr>
        <p:grpSpPr>
          <a:xfrm>
            <a:off x="246907" y="4741138"/>
            <a:ext cx="1114920" cy="819000"/>
            <a:chOff x="246907" y="4741138"/>
            <a:chExt cx="1114920" cy="819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5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EC8B4454-0341-AA46-8CCE-0AA7FDE6D95D}"/>
                    </a:ext>
                  </a:extLst>
                </p14:cNvPr>
                <p14:cNvContentPartPr/>
                <p14:nvPr/>
              </p14:nvContentPartPr>
              <p14:xfrm>
                <a:off x="246907" y="4741138"/>
                <a:ext cx="388440" cy="7765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EC8B4454-0341-AA46-8CCE-0AA7FDE6D95D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231427" y="4726018"/>
                  <a:ext cx="419040" cy="80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E25DA451-57B4-F74C-9CB5-6BA60D05FA59}"/>
                    </a:ext>
                  </a:extLst>
                </p14:cNvPr>
                <p14:cNvContentPartPr/>
                <p14:nvPr/>
              </p14:nvContentPartPr>
              <p14:xfrm>
                <a:off x="790867" y="4752298"/>
                <a:ext cx="570960" cy="8078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E25DA451-57B4-F74C-9CB5-6BA60D05FA59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775747" y="4736818"/>
                  <a:ext cx="601560" cy="838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A8A072D-2B39-7D4C-82C4-BA827C9242DF}"/>
              </a:ext>
            </a:extLst>
          </p:cNvPr>
          <p:cNvGrpSpPr/>
          <p:nvPr/>
        </p:nvGrpSpPr>
        <p:grpSpPr>
          <a:xfrm>
            <a:off x="2095147" y="4719898"/>
            <a:ext cx="1072800" cy="819000"/>
            <a:chOff x="2095147" y="4719898"/>
            <a:chExt cx="1072800" cy="819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9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14D8C8CB-E61C-5D42-9F14-6F46654A6C2B}"/>
                    </a:ext>
                  </a:extLst>
                </p14:cNvPr>
                <p14:cNvContentPartPr/>
                <p14:nvPr/>
              </p14:nvContentPartPr>
              <p14:xfrm>
                <a:off x="2095147" y="4719898"/>
                <a:ext cx="416520" cy="8046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14D8C8CB-E61C-5D42-9F14-6F46654A6C2B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2080027" y="4704778"/>
                  <a:ext cx="447120" cy="83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E13E2573-982B-A94C-95E8-C67028F6F913}"/>
                    </a:ext>
                  </a:extLst>
                </p14:cNvPr>
                <p14:cNvContentPartPr/>
                <p14:nvPr/>
              </p14:nvContentPartPr>
              <p14:xfrm>
                <a:off x="2646307" y="4748338"/>
                <a:ext cx="521640" cy="79056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E13E2573-982B-A94C-95E8-C67028F6F913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2631187" y="4732858"/>
                  <a:ext cx="552240" cy="8211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30774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ndwriting Paper | Teaching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8686" cy="680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2C562C2C-A3B5-3946-8193-5B64053DB466}"/>
              </a:ext>
            </a:extLst>
          </p:cNvPr>
          <p:cNvGrpSpPr/>
          <p:nvPr/>
        </p:nvGrpSpPr>
        <p:grpSpPr>
          <a:xfrm>
            <a:off x="324307" y="712378"/>
            <a:ext cx="4149000" cy="861120"/>
            <a:chOff x="324307" y="712378"/>
            <a:chExt cx="4149000" cy="861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477203B8-D476-5D41-A530-8FBA45BDF0A1}"/>
                    </a:ext>
                  </a:extLst>
                </p14:cNvPr>
                <p14:cNvContentPartPr/>
                <p14:nvPr/>
              </p14:nvContentPartPr>
              <p14:xfrm>
                <a:off x="324307" y="712378"/>
                <a:ext cx="811800" cy="86112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477203B8-D476-5D41-A530-8FBA45BDF0A1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09187" y="697258"/>
                  <a:ext cx="842400" cy="89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FADD267C-5E23-B142-9F76-AA0E21919521}"/>
                    </a:ext>
                  </a:extLst>
                </p14:cNvPr>
                <p14:cNvContentPartPr/>
                <p14:nvPr/>
              </p14:nvContentPartPr>
              <p14:xfrm>
                <a:off x="1375507" y="1135738"/>
                <a:ext cx="903600" cy="42372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FADD267C-5E23-B142-9F76-AA0E21919521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360387" y="1120618"/>
                  <a:ext cx="933840" cy="45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5987FA3-41A0-C44B-BF1A-89750718CD4D}"/>
                    </a:ext>
                  </a:extLst>
                </p14:cNvPr>
                <p14:cNvContentPartPr/>
                <p14:nvPr/>
              </p14:nvContentPartPr>
              <p14:xfrm>
                <a:off x="2779867" y="726418"/>
                <a:ext cx="606960" cy="83988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5987FA3-41A0-C44B-BF1A-89750718CD4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764387" y="711298"/>
                  <a:ext cx="637560" cy="87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6737B01D-F764-C34A-BCCC-22BAA285E309}"/>
                    </a:ext>
                  </a:extLst>
                </p14:cNvPr>
                <p14:cNvContentPartPr/>
                <p14:nvPr/>
              </p14:nvContentPartPr>
              <p14:xfrm>
                <a:off x="3442987" y="1135738"/>
                <a:ext cx="1030320" cy="42768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6737B01D-F764-C34A-BCCC-22BAA285E30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427507" y="1120618"/>
                  <a:ext cx="1060920" cy="458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D6983CD-F336-784A-B6EC-5ACB9D23AA67}"/>
              </a:ext>
            </a:extLst>
          </p:cNvPr>
          <p:cNvGrpSpPr/>
          <p:nvPr/>
        </p:nvGrpSpPr>
        <p:grpSpPr>
          <a:xfrm>
            <a:off x="197227" y="1968418"/>
            <a:ext cx="3542400" cy="860760"/>
            <a:chOff x="197227" y="1968418"/>
            <a:chExt cx="3542400" cy="86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880272D1-D6F3-4A42-9183-30C744B8929A}"/>
                    </a:ext>
                  </a:extLst>
                </p14:cNvPr>
                <p14:cNvContentPartPr/>
                <p14:nvPr/>
              </p14:nvContentPartPr>
              <p14:xfrm>
                <a:off x="197227" y="1968418"/>
                <a:ext cx="635400" cy="8539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880272D1-D6F3-4A42-9183-30C744B8929A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182107" y="1952938"/>
                  <a:ext cx="666000" cy="88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138D322-2499-E748-B85F-B95D6AEF9286}"/>
                    </a:ext>
                  </a:extLst>
                </p14:cNvPr>
                <p14:cNvContentPartPr/>
                <p14:nvPr/>
              </p14:nvContentPartPr>
              <p14:xfrm>
                <a:off x="980587" y="2419858"/>
                <a:ext cx="727200" cy="40248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138D322-2499-E748-B85F-B95D6AEF928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65467" y="2404738"/>
                  <a:ext cx="757440" cy="43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56B3CD24-CF26-C843-A863-F4C3B97B3EDE}"/>
                    </a:ext>
                  </a:extLst>
                </p14:cNvPr>
                <p14:cNvContentPartPr/>
                <p14:nvPr/>
              </p14:nvContentPartPr>
              <p14:xfrm>
                <a:off x="2271547" y="1975258"/>
                <a:ext cx="649440" cy="85392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56B3CD24-CF26-C843-A863-F4C3B97B3EDE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256427" y="1960138"/>
                  <a:ext cx="680040" cy="88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BAD81B5-7C7A-BB4E-9FAD-9FF001E4AA7F}"/>
                    </a:ext>
                  </a:extLst>
                </p14:cNvPr>
                <p14:cNvContentPartPr/>
                <p14:nvPr/>
              </p14:nvContentPartPr>
              <p14:xfrm>
                <a:off x="2984347" y="2405818"/>
                <a:ext cx="755280" cy="41976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BAD81B5-7C7A-BB4E-9FAD-9FF001E4AA7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969227" y="2390338"/>
                  <a:ext cx="785880" cy="450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C06ADE3-518E-E949-950A-98924A60B2CA}"/>
              </a:ext>
            </a:extLst>
          </p:cNvPr>
          <p:cNvGrpSpPr/>
          <p:nvPr/>
        </p:nvGrpSpPr>
        <p:grpSpPr>
          <a:xfrm>
            <a:off x="183187" y="3365218"/>
            <a:ext cx="1616040" cy="826200"/>
            <a:chOff x="183187" y="3365218"/>
            <a:chExt cx="1616040" cy="826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D151C86-2A11-2441-B984-59EFD645F4F4}"/>
                    </a:ext>
                  </a:extLst>
                </p14:cNvPr>
                <p14:cNvContentPartPr/>
                <p14:nvPr/>
              </p14:nvContentPartPr>
              <p14:xfrm>
                <a:off x="183187" y="3365218"/>
                <a:ext cx="522360" cy="8258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D151C86-2A11-2441-B984-59EFD645F4F4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68067" y="3350098"/>
                  <a:ext cx="552960" cy="85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5010D0E8-ACA6-734A-9E84-32D81C646D45}"/>
                    </a:ext>
                  </a:extLst>
                </p14:cNvPr>
                <p14:cNvContentPartPr/>
                <p14:nvPr/>
              </p14:nvContentPartPr>
              <p14:xfrm>
                <a:off x="952147" y="3781738"/>
                <a:ext cx="847080" cy="40968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5010D0E8-ACA6-734A-9E84-32D81C646D45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37027" y="3766258"/>
                  <a:ext cx="877680" cy="439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22E8F65-5B2F-EE4F-9C27-86FD4C78CC93}"/>
              </a:ext>
            </a:extLst>
          </p:cNvPr>
          <p:cNvGrpSpPr/>
          <p:nvPr/>
        </p:nvGrpSpPr>
        <p:grpSpPr>
          <a:xfrm>
            <a:off x="2208187" y="3323098"/>
            <a:ext cx="1743120" cy="882000"/>
            <a:chOff x="2208187" y="3323098"/>
            <a:chExt cx="1743120" cy="882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4A1774E-4D75-A84F-AB02-DA60BB636282}"/>
                    </a:ext>
                  </a:extLst>
                </p14:cNvPr>
                <p14:cNvContentPartPr/>
                <p14:nvPr/>
              </p14:nvContentPartPr>
              <p14:xfrm>
                <a:off x="2208187" y="3323098"/>
                <a:ext cx="571680" cy="84708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4A1774E-4D75-A84F-AB02-DA60BB636282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193067" y="3307618"/>
                  <a:ext cx="602280" cy="87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E07F65C3-5242-A547-8338-929AE132F232}"/>
                    </a:ext>
                  </a:extLst>
                </p14:cNvPr>
                <p14:cNvContentPartPr/>
                <p14:nvPr/>
              </p14:nvContentPartPr>
              <p14:xfrm>
                <a:off x="2991547" y="3753298"/>
                <a:ext cx="959760" cy="45180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E07F65C3-5242-A547-8338-929AE132F232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976067" y="3738178"/>
                  <a:ext cx="990360" cy="482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4AEB99-5246-9E44-879B-014E0E64DB0C}"/>
              </a:ext>
            </a:extLst>
          </p:cNvPr>
          <p:cNvGrpSpPr/>
          <p:nvPr/>
        </p:nvGrpSpPr>
        <p:grpSpPr>
          <a:xfrm>
            <a:off x="303067" y="4727098"/>
            <a:ext cx="1213920" cy="1206720"/>
            <a:chOff x="303067" y="4727098"/>
            <a:chExt cx="1213920" cy="120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9E40B2A-2806-B44C-B282-847EFE61BBCD}"/>
                    </a:ext>
                  </a:extLst>
                </p14:cNvPr>
                <p14:cNvContentPartPr/>
                <p14:nvPr/>
              </p14:nvContentPartPr>
              <p14:xfrm>
                <a:off x="303067" y="4748338"/>
                <a:ext cx="14400" cy="776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9E40B2A-2806-B44C-B282-847EFE61BBCD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87947" y="4732858"/>
                  <a:ext cx="45000" cy="80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3C9B372-1BD2-5443-98EB-23F9E523A0EF}"/>
                    </a:ext>
                  </a:extLst>
                </p14:cNvPr>
                <p14:cNvContentPartPr/>
                <p14:nvPr/>
              </p14:nvContentPartPr>
              <p14:xfrm>
                <a:off x="310267" y="4727098"/>
                <a:ext cx="437760" cy="40968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3C9B372-1BD2-5443-98EB-23F9E523A0EF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295147" y="4711618"/>
                  <a:ext cx="468360" cy="43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46CA8FD3-CB6D-3E44-ACFF-A50C8C903DEE}"/>
                    </a:ext>
                  </a:extLst>
                </p14:cNvPr>
                <p14:cNvContentPartPr/>
                <p14:nvPr/>
              </p14:nvContentPartPr>
              <p14:xfrm>
                <a:off x="867547" y="5150458"/>
                <a:ext cx="649440" cy="7833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46CA8FD3-CB6D-3E44-ACFF-A50C8C903DEE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52427" y="5134978"/>
                  <a:ext cx="680040" cy="813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C482810-5903-974C-A622-6C679BB84B92}"/>
              </a:ext>
            </a:extLst>
          </p:cNvPr>
          <p:cNvGrpSpPr/>
          <p:nvPr/>
        </p:nvGrpSpPr>
        <p:grpSpPr>
          <a:xfrm>
            <a:off x="2419867" y="4727098"/>
            <a:ext cx="1115280" cy="1274400"/>
            <a:chOff x="2419867" y="4727098"/>
            <a:chExt cx="1115280" cy="1274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5D6C2AF-CE1C-724F-8B66-A52BAD780CD5}"/>
                    </a:ext>
                  </a:extLst>
                </p14:cNvPr>
                <p14:cNvContentPartPr/>
                <p14:nvPr/>
              </p14:nvContentPartPr>
              <p14:xfrm>
                <a:off x="2419867" y="4727818"/>
                <a:ext cx="70920" cy="74052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5D6C2AF-CE1C-724F-8B66-A52BAD780CD5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2404747" y="4712698"/>
                  <a:ext cx="101520" cy="77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89C8F47-DFC0-9E47-ABA6-2A58F69BDD8D}"/>
                    </a:ext>
                  </a:extLst>
                </p14:cNvPr>
                <p14:cNvContentPartPr/>
                <p14:nvPr/>
              </p14:nvContentPartPr>
              <p14:xfrm>
                <a:off x="2458387" y="4727098"/>
                <a:ext cx="371160" cy="4449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89C8F47-DFC0-9E47-ABA6-2A58F69BDD8D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2442907" y="4711618"/>
                  <a:ext cx="401760" cy="47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F7D953A4-9FB7-FA43-B54E-D4D57450531B}"/>
                    </a:ext>
                  </a:extLst>
                </p14:cNvPr>
                <p14:cNvContentPartPr/>
                <p14:nvPr/>
              </p14:nvContentPartPr>
              <p14:xfrm>
                <a:off x="2864467" y="5129218"/>
                <a:ext cx="670680" cy="87228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F7D953A4-9FB7-FA43-B54E-D4D57450531B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2848987" y="5114098"/>
                  <a:ext cx="701280" cy="9025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32366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ndwriting Paper | Teaching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8686" cy="680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2B6826EC-865F-7D41-96B4-06861F8BAEB6}"/>
              </a:ext>
            </a:extLst>
          </p:cNvPr>
          <p:cNvGrpSpPr/>
          <p:nvPr/>
        </p:nvGrpSpPr>
        <p:grpSpPr>
          <a:xfrm>
            <a:off x="253747" y="705538"/>
            <a:ext cx="3789360" cy="2130840"/>
            <a:chOff x="253747" y="705538"/>
            <a:chExt cx="3789360" cy="213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85F2E407-D680-1344-8FBC-AA27B3C0E2DE}"/>
                    </a:ext>
                  </a:extLst>
                </p14:cNvPr>
                <p14:cNvContentPartPr/>
                <p14:nvPr/>
              </p14:nvContentPartPr>
              <p14:xfrm>
                <a:off x="274987" y="747658"/>
                <a:ext cx="698760" cy="79056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85F2E407-D680-1344-8FBC-AA27B3C0E2D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59867" y="732538"/>
                  <a:ext cx="729360" cy="82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B93AAA03-065E-C243-9699-0429B4F1CE5F}"/>
                    </a:ext>
                  </a:extLst>
                </p14:cNvPr>
                <p14:cNvContentPartPr/>
                <p14:nvPr/>
              </p14:nvContentPartPr>
              <p14:xfrm>
                <a:off x="698347" y="1142938"/>
                <a:ext cx="247320" cy="39564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B93AAA03-065E-C243-9699-0429B4F1CE5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83227" y="1127458"/>
                  <a:ext cx="277920" cy="42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631BB48A-61E0-BA4F-95A1-14630604264D}"/>
                    </a:ext>
                  </a:extLst>
                </p14:cNvPr>
                <p14:cNvContentPartPr/>
                <p14:nvPr/>
              </p14:nvContentPartPr>
              <p14:xfrm>
                <a:off x="1072387" y="1107658"/>
                <a:ext cx="889200" cy="8712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631BB48A-61E0-BA4F-95A1-14630604264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56907" y="1092178"/>
                  <a:ext cx="919800" cy="90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8F256E87-208F-794B-9328-7F9788D67D62}"/>
                    </a:ext>
                  </a:extLst>
                </p14:cNvPr>
                <p14:cNvContentPartPr/>
                <p14:nvPr/>
              </p14:nvContentPartPr>
              <p14:xfrm>
                <a:off x="2483227" y="705538"/>
                <a:ext cx="564840" cy="79056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8F256E87-208F-794B-9328-7F9788D67D6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468107" y="690058"/>
                  <a:ext cx="595440" cy="82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081A5934-594B-FD44-8EF9-D53DF6B8CA3D}"/>
                    </a:ext>
                  </a:extLst>
                </p14:cNvPr>
                <p14:cNvContentPartPr/>
                <p14:nvPr/>
              </p14:nvContentPartPr>
              <p14:xfrm>
                <a:off x="2815147" y="1146898"/>
                <a:ext cx="240120" cy="3564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081A5934-594B-FD44-8EF9-D53DF6B8CA3D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799667" y="1131418"/>
                  <a:ext cx="270720" cy="38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E6976B6A-6BEB-A241-8423-9DD363A76DD6}"/>
                    </a:ext>
                  </a:extLst>
                </p14:cNvPr>
                <p14:cNvContentPartPr/>
                <p14:nvPr/>
              </p14:nvContentPartPr>
              <p14:xfrm>
                <a:off x="3231307" y="1114498"/>
                <a:ext cx="811800" cy="81180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E6976B6A-6BEB-A241-8423-9DD363A76DD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216187" y="1099378"/>
                  <a:ext cx="842400" cy="84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0EF8A45-42B0-7649-947D-C385E8872FFC}"/>
                    </a:ext>
                  </a:extLst>
                </p14:cNvPr>
                <p14:cNvContentPartPr/>
                <p14:nvPr/>
              </p14:nvContentPartPr>
              <p14:xfrm>
                <a:off x="253747" y="1997218"/>
                <a:ext cx="42840" cy="7826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0EF8A45-42B0-7649-947D-C385E8872FFC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38627" y="1982098"/>
                  <a:ext cx="73080" cy="81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5EAD8C54-5201-F349-B59F-570A6BD735D7}"/>
                    </a:ext>
                  </a:extLst>
                </p14:cNvPr>
                <p14:cNvContentPartPr/>
                <p14:nvPr/>
              </p14:nvContentPartPr>
              <p14:xfrm>
                <a:off x="274987" y="2003698"/>
                <a:ext cx="642240" cy="7905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5EAD8C54-5201-F349-B59F-570A6BD735D7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59867" y="1988218"/>
                  <a:ext cx="672840" cy="82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19286B6-E1DB-B547-A385-40917F46FF6B}"/>
                    </a:ext>
                  </a:extLst>
                </p14:cNvPr>
                <p14:cNvContentPartPr/>
                <p14:nvPr/>
              </p14:nvContentPartPr>
              <p14:xfrm>
                <a:off x="959347" y="2409058"/>
                <a:ext cx="614160" cy="3992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19286B6-E1DB-B547-A385-40917F46FF6B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944227" y="2393578"/>
                  <a:ext cx="64476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F2E0D40-30CE-5944-8231-7570A9B4F1D3}"/>
                    </a:ext>
                  </a:extLst>
                </p14:cNvPr>
                <p14:cNvContentPartPr/>
                <p14:nvPr/>
              </p14:nvContentPartPr>
              <p14:xfrm>
                <a:off x="2095147" y="1992538"/>
                <a:ext cx="106200" cy="84384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F2E0D40-30CE-5944-8231-7570A9B4F1D3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2080027" y="1977418"/>
                  <a:ext cx="136800" cy="87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6E80F6F3-4C69-CE4B-9671-2DCB2C13E79C}"/>
                    </a:ext>
                  </a:extLst>
                </p14:cNvPr>
                <p14:cNvContentPartPr/>
                <p14:nvPr/>
              </p14:nvContentPartPr>
              <p14:xfrm>
                <a:off x="2116387" y="1996498"/>
                <a:ext cx="600120" cy="81864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6E80F6F3-4C69-CE4B-9671-2DCB2C13E79C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101267" y="1981378"/>
                  <a:ext cx="630720" cy="84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CCC98829-574D-5143-ACAF-ABEC6CDB4F8A}"/>
                    </a:ext>
                  </a:extLst>
                </p14:cNvPr>
                <p14:cNvContentPartPr/>
                <p14:nvPr/>
              </p14:nvContentPartPr>
              <p14:xfrm>
                <a:off x="2829187" y="2420578"/>
                <a:ext cx="480240" cy="4017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CCC98829-574D-5143-ACAF-ABEC6CDB4F8A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2813707" y="2405458"/>
                  <a:ext cx="510480" cy="432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5A60B88-5245-1B49-8777-82B49FDAF7B2}"/>
              </a:ext>
            </a:extLst>
          </p:cNvPr>
          <p:cNvGrpSpPr/>
          <p:nvPr/>
        </p:nvGrpSpPr>
        <p:grpSpPr>
          <a:xfrm>
            <a:off x="296227" y="3337138"/>
            <a:ext cx="1347840" cy="853920"/>
            <a:chOff x="296227" y="3337138"/>
            <a:chExt cx="1347840" cy="853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CEB4CD2-16E8-8B47-9209-269B9746863F}"/>
                    </a:ext>
                  </a:extLst>
                </p14:cNvPr>
                <p14:cNvContentPartPr/>
                <p14:nvPr/>
              </p14:nvContentPartPr>
              <p14:xfrm>
                <a:off x="296227" y="3337138"/>
                <a:ext cx="437760" cy="85392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CEB4CD2-16E8-8B47-9209-269B9746863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280747" y="3322018"/>
                  <a:ext cx="468360" cy="88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4E0376EE-46AB-A24B-A7A7-EE0F10BF72BB}"/>
                    </a:ext>
                  </a:extLst>
                </p14:cNvPr>
                <p14:cNvContentPartPr/>
                <p14:nvPr/>
              </p14:nvContentPartPr>
              <p14:xfrm>
                <a:off x="941347" y="3788578"/>
                <a:ext cx="702720" cy="39564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4E0376EE-46AB-A24B-A7A7-EE0F10BF72BB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26227" y="3773458"/>
                  <a:ext cx="733320" cy="425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5C4B5DE-F040-E24A-AE43-CFA97D77B415}"/>
              </a:ext>
            </a:extLst>
          </p:cNvPr>
          <p:cNvGrpSpPr/>
          <p:nvPr/>
        </p:nvGrpSpPr>
        <p:grpSpPr>
          <a:xfrm>
            <a:off x="2539747" y="3343978"/>
            <a:ext cx="1312560" cy="847080"/>
            <a:chOff x="2539747" y="3343978"/>
            <a:chExt cx="1312560" cy="847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40DC121C-677C-4D44-9585-46B4DEA01516}"/>
                    </a:ext>
                  </a:extLst>
                </p14:cNvPr>
                <p14:cNvContentPartPr/>
                <p14:nvPr/>
              </p14:nvContentPartPr>
              <p14:xfrm>
                <a:off x="2539747" y="3343978"/>
                <a:ext cx="508320" cy="8258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40DC121C-677C-4D44-9585-46B4DEA01516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2524627" y="3328858"/>
                  <a:ext cx="538920" cy="85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596FA02-9061-9540-A162-3E52CD607B57}"/>
                    </a:ext>
                  </a:extLst>
                </p14:cNvPr>
                <p14:cNvContentPartPr/>
                <p14:nvPr/>
              </p14:nvContentPartPr>
              <p14:xfrm>
                <a:off x="3202867" y="3802618"/>
                <a:ext cx="649440" cy="38844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596FA02-9061-9540-A162-3E52CD607B57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3187747" y="3787498"/>
                  <a:ext cx="680040" cy="419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0DA031F-253C-9E4C-BF96-DA6FF0C97E72}"/>
              </a:ext>
            </a:extLst>
          </p:cNvPr>
          <p:cNvGrpSpPr/>
          <p:nvPr/>
        </p:nvGrpSpPr>
        <p:grpSpPr>
          <a:xfrm>
            <a:off x="126667" y="4713058"/>
            <a:ext cx="1358280" cy="846720"/>
            <a:chOff x="126667" y="4713058"/>
            <a:chExt cx="1358280" cy="846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33966AA8-439B-1D4E-BB51-789D006EC021}"/>
                    </a:ext>
                  </a:extLst>
                </p14:cNvPr>
                <p14:cNvContentPartPr/>
                <p14:nvPr/>
              </p14:nvContentPartPr>
              <p14:xfrm>
                <a:off x="126667" y="4713058"/>
                <a:ext cx="966960" cy="4284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33966AA8-439B-1D4E-BB51-789D006EC021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111547" y="4697578"/>
                  <a:ext cx="99756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DEF944D-5AE1-FE44-B2D9-BC45F5799FBE}"/>
                    </a:ext>
                  </a:extLst>
                </p14:cNvPr>
                <p14:cNvContentPartPr/>
                <p14:nvPr/>
              </p14:nvContentPartPr>
              <p14:xfrm>
                <a:off x="578467" y="4727818"/>
                <a:ext cx="28440" cy="8319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DEF944D-5AE1-FE44-B2D9-BC45F5799FBE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562987" y="4712698"/>
                  <a:ext cx="59040" cy="86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E03EEBD-9219-0A45-AAAB-43F18D34DAF3}"/>
                    </a:ext>
                  </a:extLst>
                </p14:cNvPr>
                <p14:cNvContentPartPr/>
                <p14:nvPr/>
              </p14:nvContentPartPr>
              <p14:xfrm>
                <a:off x="881587" y="4854178"/>
                <a:ext cx="586080" cy="6634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E03EEBD-9219-0A45-AAAB-43F18D34DAF3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866467" y="4838698"/>
                  <a:ext cx="616320" cy="69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B528751-DED9-2642-BD8F-F7E4660B6A6C}"/>
                    </a:ext>
                  </a:extLst>
                </p14:cNvPr>
                <p14:cNvContentPartPr/>
                <p14:nvPr/>
              </p14:nvContentPartPr>
              <p14:xfrm>
                <a:off x="1086427" y="5143258"/>
                <a:ext cx="398520" cy="284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B528751-DED9-2642-BD8F-F7E4660B6A6C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071307" y="5128138"/>
                  <a:ext cx="429120" cy="59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927FF43F-DA3A-8945-935A-802E843B7322}"/>
                  </a:ext>
                </a:extLst>
              </p14:cNvPr>
              <p14:cNvContentPartPr/>
              <p14:nvPr/>
            </p14:nvContentPartPr>
            <p14:xfrm>
              <a:off x="1989667" y="4733938"/>
              <a:ext cx="1086840" cy="2844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927FF43F-DA3A-8945-935A-802E843B7322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974187" y="4718818"/>
                <a:ext cx="1117440" cy="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006085E5-F43E-3F47-9263-8EE30DA9C090}"/>
                  </a:ext>
                </a:extLst>
              </p14:cNvPr>
              <p14:cNvContentPartPr/>
              <p14:nvPr/>
            </p14:nvContentPartPr>
            <p14:xfrm>
              <a:off x="2497627" y="4762378"/>
              <a:ext cx="70920" cy="783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006085E5-F43E-3F47-9263-8EE30DA9C090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2482147" y="4746898"/>
                <a:ext cx="101520" cy="81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E3BD9E1-9551-0C47-875E-6E33D9BA386A}"/>
                  </a:ext>
                </a:extLst>
              </p14:cNvPr>
              <p14:cNvContentPartPr/>
              <p14:nvPr/>
            </p14:nvContentPartPr>
            <p14:xfrm>
              <a:off x="2865187" y="4832938"/>
              <a:ext cx="648720" cy="7128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E3BD9E1-9551-0C47-875E-6E33D9BA386A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2850067" y="4817458"/>
                <a:ext cx="679320" cy="74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C22E7344-72FE-AE4C-ACDE-9764FA13D7FD}"/>
                  </a:ext>
                </a:extLst>
              </p14:cNvPr>
              <p14:cNvContentPartPr/>
              <p14:nvPr/>
            </p14:nvContentPartPr>
            <p14:xfrm>
              <a:off x="3167587" y="5157298"/>
              <a:ext cx="398520" cy="1440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C22E7344-72FE-AE4C-ACDE-9764FA13D7FD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3152467" y="5142178"/>
                <a:ext cx="429120" cy="4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818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ndwriting Paper | Teaching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8686" cy="680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4F3010DB-7C98-7440-AA8D-2B5E116B97C6}"/>
              </a:ext>
            </a:extLst>
          </p:cNvPr>
          <p:cNvGrpSpPr/>
          <p:nvPr/>
        </p:nvGrpSpPr>
        <p:grpSpPr>
          <a:xfrm>
            <a:off x="197227" y="681058"/>
            <a:ext cx="3718800" cy="905760"/>
            <a:chOff x="197227" y="681058"/>
            <a:chExt cx="3718800" cy="905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BDAC5AF0-E741-ED48-80C1-E0BF576FE7F8}"/>
                    </a:ext>
                  </a:extLst>
                </p14:cNvPr>
                <p14:cNvContentPartPr/>
                <p14:nvPr/>
              </p14:nvContentPartPr>
              <p14:xfrm>
                <a:off x="197227" y="681058"/>
                <a:ext cx="705960" cy="8712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BDAC5AF0-E741-ED48-80C1-E0BF576FE7F8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82107" y="665938"/>
                  <a:ext cx="736560" cy="90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210E80FC-3A2F-5848-A34C-F92E1E6A337C}"/>
                    </a:ext>
                  </a:extLst>
                </p14:cNvPr>
                <p14:cNvContentPartPr/>
                <p14:nvPr/>
              </p14:nvContentPartPr>
              <p14:xfrm>
                <a:off x="1121707" y="1131778"/>
                <a:ext cx="762480" cy="45504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210E80FC-3A2F-5848-A34C-F92E1E6A337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106227" y="1116658"/>
                  <a:ext cx="792720" cy="48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1763A2BD-AF2C-9444-AFC6-1A45F2451677}"/>
                    </a:ext>
                  </a:extLst>
                </p14:cNvPr>
                <p14:cNvContentPartPr/>
                <p14:nvPr/>
              </p14:nvContentPartPr>
              <p14:xfrm>
                <a:off x="2314027" y="740818"/>
                <a:ext cx="776520" cy="80460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1763A2BD-AF2C-9444-AFC6-1A45F2451677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298907" y="725338"/>
                  <a:ext cx="807120" cy="83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3A7FEBFB-9F0A-1E49-B335-44D11EBB67AB}"/>
                    </a:ext>
                  </a:extLst>
                </p14:cNvPr>
                <p14:cNvContentPartPr/>
                <p14:nvPr/>
              </p14:nvContentPartPr>
              <p14:xfrm>
                <a:off x="3245347" y="1128538"/>
                <a:ext cx="670680" cy="4298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3A7FEBFB-9F0A-1E49-B335-44D11EBB67AB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230227" y="1113418"/>
                  <a:ext cx="701280" cy="460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F2613AE-03F9-0146-B189-F96942A022F0}"/>
              </a:ext>
            </a:extLst>
          </p:cNvPr>
          <p:cNvGrpSpPr/>
          <p:nvPr/>
        </p:nvGrpSpPr>
        <p:grpSpPr>
          <a:xfrm>
            <a:off x="253747" y="1982458"/>
            <a:ext cx="3246120" cy="853920"/>
            <a:chOff x="253747" y="1982458"/>
            <a:chExt cx="3246120" cy="853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FD1A3661-044B-C147-A3CD-0190FBD83513}"/>
                    </a:ext>
                  </a:extLst>
                </p14:cNvPr>
                <p14:cNvContentPartPr/>
                <p14:nvPr/>
              </p14:nvContentPartPr>
              <p14:xfrm>
                <a:off x="253747" y="1996498"/>
                <a:ext cx="847080" cy="8186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FD1A3661-044B-C147-A3CD-0190FBD83513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38627" y="1981378"/>
                  <a:ext cx="877680" cy="84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BBDBC36-1A39-F046-8CC2-649F20C47BB7}"/>
                    </a:ext>
                  </a:extLst>
                </p14:cNvPr>
                <p14:cNvContentPartPr/>
                <p14:nvPr/>
              </p14:nvContentPartPr>
              <p14:xfrm>
                <a:off x="973387" y="2405818"/>
                <a:ext cx="745200" cy="4237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BBDBC36-1A39-F046-8CC2-649F20C47BB7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958267" y="2390338"/>
                  <a:ext cx="775440" cy="45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5FCC918-DA17-7642-A508-7FA57A85E5B2}"/>
                    </a:ext>
                  </a:extLst>
                </p14:cNvPr>
                <p14:cNvContentPartPr/>
                <p14:nvPr/>
              </p14:nvContentPartPr>
              <p14:xfrm>
                <a:off x="2116387" y="1982458"/>
                <a:ext cx="727200" cy="8539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5FCC918-DA17-7642-A508-7FA57A85E5B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101267" y="1967338"/>
                  <a:ext cx="757440" cy="88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FA3EB64-E1DF-B641-8B96-A6CA3204F96E}"/>
                    </a:ext>
                  </a:extLst>
                </p14:cNvPr>
                <p14:cNvContentPartPr/>
                <p14:nvPr/>
              </p14:nvContentPartPr>
              <p14:xfrm>
                <a:off x="2702107" y="2406538"/>
                <a:ext cx="797760" cy="4158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FA3EB64-E1DF-B641-8B96-A6CA3204F96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686987" y="2391418"/>
                  <a:ext cx="828000" cy="446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F3175D1-4258-604A-B6FE-EBD92AD6AB7C}"/>
              </a:ext>
            </a:extLst>
          </p:cNvPr>
          <p:cNvGrpSpPr/>
          <p:nvPr/>
        </p:nvGrpSpPr>
        <p:grpSpPr>
          <a:xfrm>
            <a:off x="232507" y="3345058"/>
            <a:ext cx="4491000" cy="874440"/>
            <a:chOff x="232507" y="3345058"/>
            <a:chExt cx="4491000" cy="874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4739EF2-896B-314C-BBBE-518C57958A91}"/>
                    </a:ext>
                  </a:extLst>
                </p14:cNvPr>
                <p14:cNvContentPartPr/>
                <p14:nvPr/>
              </p14:nvContentPartPr>
              <p14:xfrm>
                <a:off x="232507" y="3351178"/>
                <a:ext cx="1037520" cy="8398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4739EF2-896B-314C-BBBE-518C57958A9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17387" y="3336058"/>
                  <a:ext cx="1068120" cy="87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A4D3658-3387-FB4C-BEB9-07C768E27556}"/>
                    </a:ext>
                  </a:extLst>
                </p14:cNvPr>
                <p14:cNvContentPartPr/>
                <p14:nvPr/>
              </p14:nvContentPartPr>
              <p14:xfrm>
                <a:off x="1174267" y="3768418"/>
                <a:ext cx="1133280" cy="4230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A4D3658-3387-FB4C-BEB9-07C768E27556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158787" y="3752938"/>
                  <a:ext cx="1163520" cy="45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2102765B-4914-C246-9B7F-ECD82D9A120B}"/>
                    </a:ext>
                  </a:extLst>
                </p14:cNvPr>
                <p14:cNvContentPartPr/>
                <p14:nvPr/>
              </p14:nvContentPartPr>
              <p14:xfrm>
                <a:off x="2786707" y="3345058"/>
                <a:ext cx="963000" cy="87444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2102765B-4914-C246-9B7F-ECD82D9A120B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2771587" y="3329578"/>
                  <a:ext cx="993600" cy="90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B1B9AB8-0D12-9E4E-9B9E-5262C830CF68}"/>
                    </a:ext>
                  </a:extLst>
                </p14:cNvPr>
                <p14:cNvContentPartPr/>
                <p14:nvPr/>
              </p14:nvContentPartPr>
              <p14:xfrm>
                <a:off x="3703987" y="3781738"/>
                <a:ext cx="1019520" cy="40968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B1B9AB8-0D12-9E4E-9B9E-5262C830CF68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3688867" y="3766258"/>
                  <a:ext cx="1050120" cy="439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B4E55DD-F675-C641-AADE-C9AD3A696F19}"/>
              </a:ext>
            </a:extLst>
          </p:cNvPr>
          <p:cNvGrpSpPr/>
          <p:nvPr/>
        </p:nvGrpSpPr>
        <p:grpSpPr>
          <a:xfrm>
            <a:off x="380827" y="4691818"/>
            <a:ext cx="4646160" cy="875160"/>
            <a:chOff x="380827" y="4691818"/>
            <a:chExt cx="4646160" cy="875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4277A75F-73A8-3248-97F8-73A5F3FE53D8}"/>
                    </a:ext>
                  </a:extLst>
                </p14:cNvPr>
                <p14:cNvContentPartPr/>
                <p14:nvPr/>
              </p14:nvContentPartPr>
              <p14:xfrm>
                <a:off x="445267" y="4691818"/>
                <a:ext cx="726120" cy="83988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4277A75F-73A8-3248-97F8-73A5F3FE53D8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424747" y="4671298"/>
                  <a:ext cx="767160" cy="88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284236E-E54B-7F49-900C-1D65EBE72B9A}"/>
                    </a:ext>
                  </a:extLst>
                </p14:cNvPr>
                <p14:cNvContentPartPr/>
                <p14:nvPr/>
              </p14:nvContentPartPr>
              <p14:xfrm>
                <a:off x="380827" y="4727098"/>
                <a:ext cx="727200" cy="79056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284236E-E54B-7F49-900C-1D65EBE72B9A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365707" y="4711618"/>
                  <a:ext cx="757440" cy="82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BAB11015-4DC9-664A-A8BD-BD964B2832DC}"/>
                    </a:ext>
                  </a:extLst>
                </p14:cNvPr>
                <p14:cNvContentPartPr/>
                <p14:nvPr/>
              </p14:nvContentPartPr>
              <p14:xfrm>
                <a:off x="1447147" y="5150458"/>
                <a:ext cx="754560" cy="3744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BAB11015-4DC9-664A-A8BD-BD964B2832DC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1431667" y="5134978"/>
                  <a:ext cx="785160" cy="40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C3142A2E-C4A3-B149-B477-C163461F8A09}"/>
                    </a:ext>
                  </a:extLst>
                </p14:cNvPr>
                <p14:cNvContentPartPr/>
                <p14:nvPr/>
              </p14:nvContentPartPr>
              <p14:xfrm>
                <a:off x="1862587" y="5150458"/>
                <a:ext cx="606960" cy="40968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C3142A2E-C4A3-B149-B477-C163461F8A09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847107" y="5134978"/>
                  <a:ext cx="637560" cy="43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F09CA087-E24E-A14A-BFDE-9CBC2DA861E7}"/>
                    </a:ext>
                  </a:extLst>
                </p14:cNvPr>
                <p14:cNvContentPartPr/>
                <p14:nvPr/>
              </p14:nvContentPartPr>
              <p14:xfrm>
                <a:off x="3139507" y="4699738"/>
                <a:ext cx="543600" cy="8604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F09CA087-E24E-A14A-BFDE-9CBC2DA861E7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3124387" y="4684258"/>
                  <a:ext cx="574200" cy="89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AC9D4757-6404-8C47-93E0-D41CCEC265CB}"/>
                    </a:ext>
                  </a:extLst>
                </p14:cNvPr>
                <p14:cNvContentPartPr/>
                <p14:nvPr/>
              </p14:nvContentPartPr>
              <p14:xfrm>
                <a:off x="3062107" y="4713058"/>
                <a:ext cx="712800" cy="8539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AC9D4757-6404-8C47-93E0-D41CCEC265CB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3046627" y="4697578"/>
                  <a:ext cx="743400" cy="88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F3689439-E8E3-5D48-89CE-9A9E596FC14F}"/>
                    </a:ext>
                  </a:extLst>
                </p14:cNvPr>
                <p14:cNvContentPartPr/>
                <p14:nvPr/>
              </p14:nvContentPartPr>
              <p14:xfrm>
                <a:off x="4014307" y="5107978"/>
                <a:ext cx="762480" cy="38844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F3689439-E8E3-5D48-89CE-9A9E596FC14F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3999187" y="5092858"/>
                  <a:ext cx="792720" cy="41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BFE2F37-CA5C-A642-9F6B-07C6E8EB8E32}"/>
                    </a:ext>
                  </a:extLst>
                </p14:cNvPr>
                <p14:cNvContentPartPr/>
                <p14:nvPr/>
              </p14:nvContentPartPr>
              <p14:xfrm>
                <a:off x="4430827" y="5164498"/>
                <a:ext cx="596160" cy="3956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BFE2F37-CA5C-A642-9F6B-07C6E8EB8E32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415347" y="5149378"/>
                  <a:ext cx="626760" cy="425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4293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ndwriting Paper | Teaching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8686" cy="680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288EF65A-91F7-934E-ACD8-C586AAE96BF4}"/>
              </a:ext>
            </a:extLst>
          </p:cNvPr>
          <p:cNvGrpSpPr/>
          <p:nvPr/>
        </p:nvGrpSpPr>
        <p:grpSpPr>
          <a:xfrm>
            <a:off x="239707" y="684298"/>
            <a:ext cx="4710600" cy="2151360"/>
            <a:chOff x="239707" y="684298"/>
            <a:chExt cx="4710600" cy="2151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1D2012A4-197B-2D42-BF84-8C89ED1E6B4A}"/>
                    </a:ext>
                  </a:extLst>
                </p14:cNvPr>
                <p14:cNvContentPartPr/>
                <p14:nvPr/>
              </p14:nvContentPartPr>
              <p14:xfrm>
                <a:off x="557227" y="705538"/>
                <a:ext cx="289800" cy="4237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1D2012A4-197B-2D42-BF84-8C89ED1E6B4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42107" y="690058"/>
                  <a:ext cx="320040" cy="45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59011ADB-AE76-AE48-B08C-9539D54DB1BA}"/>
                    </a:ext>
                  </a:extLst>
                </p14:cNvPr>
                <p14:cNvContentPartPr/>
                <p14:nvPr/>
              </p14:nvContentPartPr>
              <p14:xfrm>
                <a:off x="719587" y="733618"/>
                <a:ext cx="395640" cy="80460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59011ADB-AE76-AE48-B08C-9539D54DB1B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4107" y="718498"/>
                  <a:ext cx="425880" cy="83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91515EB5-7D56-744B-B237-C270E0F6652D}"/>
                    </a:ext>
                  </a:extLst>
                </p14:cNvPr>
                <p14:cNvContentPartPr/>
                <p14:nvPr/>
              </p14:nvContentPartPr>
              <p14:xfrm>
                <a:off x="1111627" y="1142938"/>
                <a:ext cx="892440" cy="818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91515EB5-7D56-744B-B237-C270E0F6652D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1096147" y="1127458"/>
                  <a:ext cx="923040" cy="84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09773338-D7EC-1049-85A2-6878BE9C295F}"/>
                    </a:ext>
                  </a:extLst>
                </p14:cNvPr>
                <p14:cNvContentPartPr/>
                <p14:nvPr/>
              </p14:nvContentPartPr>
              <p14:xfrm>
                <a:off x="2483227" y="691138"/>
                <a:ext cx="226080" cy="4730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09773338-D7EC-1049-85A2-6878BE9C295F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468107" y="676018"/>
                  <a:ext cx="256680" cy="50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4692EB04-9FF7-8444-B303-831E7B29D699}"/>
                    </a:ext>
                  </a:extLst>
                </p14:cNvPr>
                <p14:cNvContentPartPr/>
                <p14:nvPr/>
              </p14:nvContentPartPr>
              <p14:xfrm>
                <a:off x="2638747" y="684298"/>
                <a:ext cx="345960" cy="85392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4692EB04-9FF7-8444-B303-831E7B29D69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2623267" y="668818"/>
                  <a:ext cx="376560" cy="88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E8C4BE2-17A4-DD4F-96E5-7168914926B0}"/>
                    </a:ext>
                  </a:extLst>
                </p14:cNvPr>
                <p14:cNvContentPartPr/>
                <p14:nvPr/>
              </p14:nvContentPartPr>
              <p14:xfrm>
                <a:off x="2899747" y="1150498"/>
                <a:ext cx="896400" cy="8319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E8C4BE2-17A4-DD4F-96E5-7168914926B0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2884267" y="1135378"/>
                  <a:ext cx="927000" cy="86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E0A1EBF-8214-594D-AF55-5F19FD76A555}"/>
                    </a:ext>
                  </a:extLst>
                </p14:cNvPr>
                <p14:cNvContentPartPr/>
                <p14:nvPr/>
              </p14:nvContentPartPr>
              <p14:xfrm>
                <a:off x="239707" y="2004418"/>
                <a:ext cx="688680" cy="8110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E0A1EBF-8214-594D-AF55-5F19FD76A555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24587" y="1989298"/>
                  <a:ext cx="719280" cy="84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C4F4D03-4A87-D04B-A3D4-F4494EFADA92}"/>
                    </a:ext>
                  </a:extLst>
                </p14:cNvPr>
                <p14:cNvContentPartPr/>
                <p14:nvPr/>
              </p14:nvContentPartPr>
              <p14:xfrm>
                <a:off x="1200187" y="2412658"/>
                <a:ext cx="1107360" cy="4230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C4F4D03-4A87-D04B-A3D4-F4494EFADA92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184707" y="2397538"/>
                  <a:ext cx="1137960" cy="45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830C36D-1A3C-7443-B02B-F0C9BEFE076D}"/>
                    </a:ext>
                  </a:extLst>
                </p14:cNvPr>
                <p14:cNvContentPartPr/>
                <p14:nvPr/>
              </p14:nvContentPartPr>
              <p14:xfrm>
                <a:off x="2809387" y="2003698"/>
                <a:ext cx="821160" cy="81180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830C36D-1A3C-7443-B02B-F0C9BEFE076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794267" y="1988218"/>
                  <a:ext cx="851760" cy="84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BDE8E128-2D2B-8B42-970D-635AFAF436C3}"/>
                    </a:ext>
                  </a:extLst>
                </p14:cNvPr>
                <p14:cNvContentPartPr/>
                <p14:nvPr/>
              </p14:nvContentPartPr>
              <p14:xfrm>
                <a:off x="3874267" y="2405818"/>
                <a:ext cx="1076040" cy="4024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BDE8E128-2D2B-8B42-970D-635AFAF436C3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858787" y="2390338"/>
                  <a:ext cx="1106280" cy="4330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99384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ndwriting Paper | Teaching Resour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78686" cy="6809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818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592B99754D3045AAB68D7EBA88931A" ma:contentTypeVersion="2" ma:contentTypeDescription="Create a new document." ma:contentTypeScope="" ma:versionID="0ed42a480d07c5082d9e47a5ce357020">
  <xsd:schema xmlns:xsd="http://www.w3.org/2001/XMLSchema" xmlns:xs="http://www.w3.org/2001/XMLSchema" xmlns:p="http://schemas.microsoft.com/office/2006/metadata/properties" xmlns:ns2="af4076d6-c039-406b-bace-4135b9ad1801" targetNamespace="http://schemas.microsoft.com/office/2006/metadata/properties" ma:root="true" ma:fieldsID="a920dca02df56cd8b5cae96efc575c74" ns2:_="">
    <xsd:import namespace="af4076d6-c039-406b-bace-4135b9ad18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4076d6-c039-406b-bace-4135b9ad18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29BAD6-AC24-4894-9CE2-4255D951EF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4076d6-c039-406b-bace-4135b9ad18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45EF09-F144-4D86-B303-4943B620E9B7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af4076d6-c039-406b-bace-4135b9ad1801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3457FFF-4E53-4CD6-90EB-478EE423B7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Park Way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Beamish</dc:creator>
  <cp:lastModifiedBy>Charlotte Beamish</cp:lastModifiedBy>
  <cp:revision>2</cp:revision>
  <dcterms:created xsi:type="dcterms:W3CDTF">2021-01-29T08:16:25Z</dcterms:created>
  <dcterms:modified xsi:type="dcterms:W3CDTF">2021-03-28T16:25:23Z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0x0101003E592B99754D3045AAB68D7EBA88931A</vt:lpwstr>
  </property>
</Properties>
</file>